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807" r:id="rId2"/>
    <p:sldMasterId id="2147483854" r:id="rId3"/>
    <p:sldMasterId id="2147483883" r:id="rId4"/>
  </p:sldMasterIdLst>
  <p:notesMasterIdLst>
    <p:notesMasterId r:id="rId67"/>
  </p:notesMasterIdLst>
  <p:sldIdLst>
    <p:sldId id="467" r:id="rId5"/>
    <p:sldId id="510" r:id="rId6"/>
    <p:sldId id="509" r:id="rId7"/>
    <p:sldId id="419" r:id="rId8"/>
    <p:sldId id="468" r:id="rId9"/>
    <p:sldId id="489" r:id="rId10"/>
    <p:sldId id="421" r:id="rId11"/>
    <p:sldId id="490" r:id="rId12"/>
    <p:sldId id="491" r:id="rId13"/>
    <p:sldId id="492" r:id="rId14"/>
    <p:sldId id="423" r:id="rId15"/>
    <p:sldId id="474" r:id="rId16"/>
    <p:sldId id="425" r:id="rId17"/>
    <p:sldId id="493" r:id="rId18"/>
    <p:sldId id="428" r:id="rId19"/>
    <p:sldId id="494" r:id="rId20"/>
    <p:sldId id="430" r:id="rId21"/>
    <p:sldId id="431" r:id="rId22"/>
    <p:sldId id="471" r:id="rId23"/>
    <p:sldId id="476" r:id="rId24"/>
    <p:sldId id="480" r:id="rId25"/>
    <p:sldId id="495" r:id="rId26"/>
    <p:sldId id="435" r:id="rId27"/>
    <p:sldId id="436" r:id="rId28"/>
    <p:sldId id="437" r:id="rId29"/>
    <p:sldId id="481" r:id="rId30"/>
    <p:sldId id="496" r:id="rId31"/>
    <p:sldId id="497" r:id="rId32"/>
    <p:sldId id="498" r:id="rId33"/>
    <p:sldId id="499" r:id="rId34"/>
    <p:sldId id="441" r:id="rId35"/>
    <p:sldId id="500" r:id="rId36"/>
    <p:sldId id="483" r:id="rId37"/>
    <p:sldId id="501" r:id="rId38"/>
    <p:sldId id="446" r:id="rId39"/>
    <p:sldId id="502" r:id="rId40"/>
    <p:sldId id="448" r:id="rId41"/>
    <p:sldId id="503" r:id="rId42"/>
    <p:sldId id="449" r:id="rId43"/>
    <p:sldId id="504" r:id="rId44"/>
    <p:sldId id="488" r:id="rId45"/>
    <p:sldId id="457" r:id="rId46"/>
    <p:sldId id="458" r:id="rId47"/>
    <p:sldId id="459" r:id="rId48"/>
    <p:sldId id="462" r:id="rId49"/>
    <p:sldId id="463" r:id="rId50"/>
    <p:sldId id="505" r:id="rId51"/>
    <p:sldId id="465"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524" r:id="rId66"/>
  </p:sldIdLst>
  <p:sldSz cx="9144000" cy="6858000" type="screen4x3"/>
  <p:notesSz cx="6858000" cy="9144000"/>
  <p:custDataLst>
    <p:tags r:id="rId6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Wood" initials="A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90000"/>
    <a:srgbClr val="990000"/>
    <a:srgbClr val="000000"/>
    <a:srgbClr val="333399"/>
    <a:srgbClr val="236CB5"/>
    <a:srgbClr val="D90903"/>
    <a:srgbClr val="FF0903"/>
    <a:srgbClr val="CC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2" autoAdjust="0"/>
    <p:restoredTop sz="94216" autoAdjust="0"/>
  </p:normalViewPr>
  <p:slideViewPr>
    <p:cSldViewPr>
      <p:cViewPr varScale="1">
        <p:scale>
          <a:sx n="107" d="100"/>
          <a:sy n="107" d="100"/>
        </p:scale>
        <p:origin x="2296" y="160"/>
      </p:cViewPr>
      <p:guideLst>
        <p:guide orient="horz" pos="2160"/>
        <p:guide pos="2880"/>
      </p:guideLst>
    </p:cSldViewPr>
  </p:slideViewPr>
  <p:outlineViewPr>
    <p:cViewPr>
      <p:scale>
        <a:sx n="33" d="100"/>
        <a:sy n="33" d="100"/>
      </p:scale>
      <p:origin x="0" y="-46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9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8FB8209-3A15-4C7D-ABCE-88294D5EFF50}" type="slidenum">
              <a:rPr lang="en-US" altLang="en-US"/>
              <a:pPr>
                <a:defRPr/>
              </a:pPr>
              <a:t>‹#›</a:t>
            </a:fld>
            <a:endParaRPr lang="en-US" altLang="en-US" dirty="0"/>
          </a:p>
        </p:txBody>
      </p:sp>
    </p:spTree>
    <p:extLst>
      <p:ext uri="{BB962C8B-B14F-4D97-AF65-F5344CB8AC3E}">
        <p14:creationId xmlns:p14="http://schemas.microsoft.com/office/powerpoint/2010/main" val="134966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61717A1-1E44-49CE-A83D-7859EB0233B2}" type="slidenum">
              <a:rPr lang="en-US" altLang="en-US"/>
              <a:pPr algn="r" eaLnBrk="1" hangingPunct="1">
                <a:spcBef>
                  <a:spcPct val="0"/>
                </a:spcBef>
              </a:pPr>
              <a:t>1</a:t>
            </a:fld>
            <a:endParaRPr lang="en-US"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0205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11</a:t>
            </a:fld>
            <a:endParaRPr lang="en-US" altLang="en-US" dirty="0"/>
          </a:p>
        </p:txBody>
      </p:sp>
    </p:spTree>
    <p:extLst>
      <p:ext uri="{BB962C8B-B14F-4D97-AF65-F5344CB8AC3E}">
        <p14:creationId xmlns:p14="http://schemas.microsoft.com/office/powerpoint/2010/main" val="481441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2848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13</a:t>
            </a:fld>
            <a:endParaRPr lang="en-US" altLang="en-US" dirty="0"/>
          </a:p>
        </p:txBody>
      </p:sp>
    </p:spTree>
    <p:extLst>
      <p:ext uri="{BB962C8B-B14F-4D97-AF65-F5344CB8AC3E}">
        <p14:creationId xmlns:p14="http://schemas.microsoft.com/office/powerpoint/2010/main" val="2126882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14</a:t>
            </a:fld>
            <a:endParaRPr lang="en-US" altLang="en-US" dirty="0"/>
          </a:p>
        </p:txBody>
      </p:sp>
    </p:spTree>
    <p:extLst>
      <p:ext uri="{BB962C8B-B14F-4D97-AF65-F5344CB8AC3E}">
        <p14:creationId xmlns:p14="http://schemas.microsoft.com/office/powerpoint/2010/main" val="11792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15</a:t>
            </a:fld>
            <a:endParaRPr lang="en-US" altLang="en-US" dirty="0"/>
          </a:p>
        </p:txBody>
      </p:sp>
    </p:spTree>
    <p:extLst>
      <p:ext uri="{BB962C8B-B14F-4D97-AF65-F5344CB8AC3E}">
        <p14:creationId xmlns:p14="http://schemas.microsoft.com/office/powerpoint/2010/main" val="305837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16</a:t>
            </a:fld>
            <a:endParaRPr lang="en-US" altLang="en-US" dirty="0"/>
          </a:p>
        </p:txBody>
      </p:sp>
    </p:spTree>
    <p:extLst>
      <p:ext uri="{BB962C8B-B14F-4D97-AF65-F5344CB8AC3E}">
        <p14:creationId xmlns:p14="http://schemas.microsoft.com/office/powerpoint/2010/main" val="1327054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17</a:t>
            </a:fld>
            <a:endParaRPr lang="en-US" altLang="en-US" dirty="0"/>
          </a:p>
        </p:txBody>
      </p:sp>
    </p:spTree>
    <p:extLst>
      <p:ext uri="{BB962C8B-B14F-4D97-AF65-F5344CB8AC3E}">
        <p14:creationId xmlns:p14="http://schemas.microsoft.com/office/powerpoint/2010/main" val="2934681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18</a:t>
            </a:fld>
            <a:endParaRPr lang="en-US" altLang="en-US" dirty="0"/>
          </a:p>
        </p:txBody>
      </p:sp>
    </p:spTree>
    <p:extLst>
      <p:ext uri="{BB962C8B-B14F-4D97-AF65-F5344CB8AC3E}">
        <p14:creationId xmlns:p14="http://schemas.microsoft.com/office/powerpoint/2010/main" val="28159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19</a:t>
            </a:fld>
            <a:endParaRPr lang="en-US" altLang="en-US" dirty="0"/>
          </a:p>
        </p:txBody>
      </p:sp>
    </p:spTree>
    <p:extLst>
      <p:ext uri="{BB962C8B-B14F-4D97-AF65-F5344CB8AC3E}">
        <p14:creationId xmlns:p14="http://schemas.microsoft.com/office/powerpoint/2010/main" val="3783483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20</a:t>
            </a:fld>
            <a:endParaRPr lang="en-US" altLang="en-US" dirty="0"/>
          </a:p>
        </p:txBody>
      </p:sp>
    </p:spTree>
    <p:extLst>
      <p:ext uri="{BB962C8B-B14F-4D97-AF65-F5344CB8AC3E}">
        <p14:creationId xmlns:p14="http://schemas.microsoft.com/office/powerpoint/2010/main" val="164468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dirty="0"/>
              <a:t>Slide #</a:t>
            </a:r>
            <a:fld id="{E75C9FAF-E26D-475A-A9A2-7190A01B25B7}" type="slidenum">
              <a:rPr lang="en-US" altLang="en-US"/>
              <a:pPr>
                <a:spcBef>
                  <a:spcPct val="0"/>
                </a:spcBef>
              </a:pPr>
              <a:t>3</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24829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21</a:t>
            </a:fld>
            <a:endParaRPr lang="en-US" altLang="en-US" dirty="0"/>
          </a:p>
        </p:txBody>
      </p:sp>
    </p:spTree>
    <p:extLst>
      <p:ext uri="{BB962C8B-B14F-4D97-AF65-F5344CB8AC3E}">
        <p14:creationId xmlns:p14="http://schemas.microsoft.com/office/powerpoint/2010/main" val="4228804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22</a:t>
            </a:fld>
            <a:endParaRPr lang="en-US" altLang="en-US" dirty="0"/>
          </a:p>
        </p:txBody>
      </p:sp>
    </p:spTree>
    <p:extLst>
      <p:ext uri="{BB962C8B-B14F-4D97-AF65-F5344CB8AC3E}">
        <p14:creationId xmlns:p14="http://schemas.microsoft.com/office/powerpoint/2010/main" val="2733506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23</a:t>
            </a:fld>
            <a:endParaRPr lang="en-US" altLang="en-US" dirty="0"/>
          </a:p>
        </p:txBody>
      </p:sp>
    </p:spTree>
    <p:extLst>
      <p:ext uri="{BB962C8B-B14F-4D97-AF65-F5344CB8AC3E}">
        <p14:creationId xmlns:p14="http://schemas.microsoft.com/office/powerpoint/2010/main" val="3663452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24</a:t>
            </a:fld>
            <a:endParaRPr lang="en-US" altLang="en-US" dirty="0"/>
          </a:p>
        </p:txBody>
      </p:sp>
    </p:spTree>
    <p:extLst>
      <p:ext uri="{BB962C8B-B14F-4D97-AF65-F5344CB8AC3E}">
        <p14:creationId xmlns:p14="http://schemas.microsoft.com/office/powerpoint/2010/main" val="2107908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25</a:t>
            </a:fld>
            <a:endParaRPr lang="en-US" altLang="en-US" dirty="0"/>
          </a:p>
        </p:txBody>
      </p:sp>
    </p:spTree>
    <p:extLst>
      <p:ext uri="{BB962C8B-B14F-4D97-AF65-F5344CB8AC3E}">
        <p14:creationId xmlns:p14="http://schemas.microsoft.com/office/powerpoint/2010/main" val="4042550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26</a:t>
            </a:fld>
            <a:endParaRPr lang="en-US" altLang="en-US" dirty="0"/>
          </a:p>
        </p:txBody>
      </p:sp>
    </p:spTree>
    <p:extLst>
      <p:ext uri="{BB962C8B-B14F-4D97-AF65-F5344CB8AC3E}">
        <p14:creationId xmlns:p14="http://schemas.microsoft.com/office/powerpoint/2010/main" val="358502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27</a:t>
            </a:fld>
            <a:endParaRPr lang="en-US" altLang="en-US" dirty="0"/>
          </a:p>
        </p:txBody>
      </p:sp>
    </p:spTree>
    <p:extLst>
      <p:ext uri="{BB962C8B-B14F-4D97-AF65-F5344CB8AC3E}">
        <p14:creationId xmlns:p14="http://schemas.microsoft.com/office/powerpoint/2010/main" val="2374221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28</a:t>
            </a:fld>
            <a:endParaRPr lang="en-US" altLang="en-US" dirty="0"/>
          </a:p>
        </p:txBody>
      </p:sp>
    </p:spTree>
    <p:extLst>
      <p:ext uri="{BB962C8B-B14F-4D97-AF65-F5344CB8AC3E}">
        <p14:creationId xmlns:p14="http://schemas.microsoft.com/office/powerpoint/2010/main" val="4035767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29</a:t>
            </a:fld>
            <a:endParaRPr lang="en-US" altLang="en-US" dirty="0"/>
          </a:p>
        </p:txBody>
      </p:sp>
    </p:spTree>
    <p:extLst>
      <p:ext uri="{BB962C8B-B14F-4D97-AF65-F5344CB8AC3E}">
        <p14:creationId xmlns:p14="http://schemas.microsoft.com/office/powerpoint/2010/main" val="2060226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30</a:t>
            </a:fld>
            <a:endParaRPr lang="en-US" altLang="en-US" dirty="0"/>
          </a:p>
        </p:txBody>
      </p:sp>
    </p:spTree>
    <p:extLst>
      <p:ext uri="{BB962C8B-B14F-4D97-AF65-F5344CB8AC3E}">
        <p14:creationId xmlns:p14="http://schemas.microsoft.com/office/powerpoint/2010/main" val="68358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a:t>
            </a:fld>
            <a:endParaRPr lang="en-US" altLang="en-US" dirty="0"/>
          </a:p>
        </p:txBody>
      </p:sp>
    </p:spTree>
    <p:extLst>
      <p:ext uri="{BB962C8B-B14F-4D97-AF65-F5344CB8AC3E}">
        <p14:creationId xmlns:p14="http://schemas.microsoft.com/office/powerpoint/2010/main" val="2535574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31</a:t>
            </a:fld>
            <a:endParaRPr lang="en-US" altLang="en-US" dirty="0"/>
          </a:p>
        </p:txBody>
      </p:sp>
    </p:spTree>
    <p:extLst>
      <p:ext uri="{BB962C8B-B14F-4D97-AF65-F5344CB8AC3E}">
        <p14:creationId xmlns:p14="http://schemas.microsoft.com/office/powerpoint/2010/main" val="433405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32</a:t>
            </a:fld>
            <a:endParaRPr lang="en-US" altLang="en-US" dirty="0"/>
          </a:p>
        </p:txBody>
      </p:sp>
    </p:spTree>
    <p:extLst>
      <p:ext uri="{BB962C8B-B14F-4D97-AF65-F5344CB8AC3E}">
        <p14:creationId xmlns:p14="http://schemas.microsoft.com/office/powerpoint/2010/main" val="3427826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33</a:t>
            </a:fld>
            <a:endParaRPr lang="en-US" altLang="en-US" dirty="0"/>
          </a:p>
        </p:txBody>
      </p:sp>
    </p:spTree>
    <p:extLst>
      <p:ext uri="{BB962C8B-B14F-4D97-AF65-F5344CB8AC3E}">
        <p14:creationId xmlns:p14="http://schemas.microsoft.com/office/powerpoint/2010/main" val="2141424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34</a:t>
            </a:fld>
            <a:endParaRPr lang="en-US" altLang="en-US" dirty="0"/>
          </a:p>
        </p:txBody>
      </p:sp>
    </p:spTree>
    <p:extLst>
      <p:ext uri="{BB962C8B-B14F-4D97-AF65-F5344CB8AC3E}">
        <p14:creationId xmlns:p14="http://schemas.microsoft.com/office/powerpoint/2010/main" val="43528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35</a:t>
            </a:fld>
            <a:endParaRPr lang="en-US" altLang="en-US" dirty="0"/>
          </a:p>
        </p:txBody>
      </p:sp>
    </p:spTree>
    <p:extLst>
      <p:ext uri="{BB962C8B-B14F-4D97-AF65-F5344CB8AC3E}">
        <p14:creationId xmlns:p14="http://schemas.microsoft.com/office/powerpoint/2010/main" val="1888498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36</a:t>
            </a:fld>
            <a:endParaRPr lang="en-US" altLang="en-US" dirty="0"/>
          </a:p>
        </p:txBody>
      </p:sp>
    </p:spTree>
    <p:extLst>
      <p:ext uri="{BB962C8B-B14F-4D97-AF65-F5344CB8AC3E}">
        <p14:creationId xmlns:p14="http://schemas.microsoft.com/office/powerpoint/2010/main" val="324830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37</a:t>
            </a:fld>
            <a:endParaRPr lang="en-US" altLang="en-US" dirty="0"/>
          </a:p>
        </p:txBody>
      </p:sp>
    </p:spTree>
    <p:extLst>
      <p:ext uri="{BB962C8B-B14F-4D97-AF65-F5344CB8AC3E}">
        <p14:creationId xmlns:p14="http://schemas.microsoft.com/office/powerpoint/2010/main" val="1152396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38</a:t>
            </a:fld>
            <a:endParaRPr lang="en-US" altLang="en-US" dirty="0"/>
          </a:p>
        </p:txBody>
      </p:sp>
    </p:spTree>
    <p:extLst>
      <p:ext uri="{BB962C8B-B14F-4D97-AF65-F5344CB8AC3E}">
        <p14:creationId xmlns:p14="http://schemas.microsoft.com/office/powerpoint/2010/main" val="4119086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39</a:t>
            </a:fld>
            <a:endParaRPr lang="en-US" altLang="en-US" dirty="0"/>
          </a:p>
        </p:txBody>
      </p:sp>
    </p:spTree>
    <p:extLst>
      <p:ext uri="{BB962C8B-B14F-4D97-AF65-F5344CB8AC3E}">
        <p14:creationId xmlns:p14="http://schemas.microsoft.com/office/powerpoint/2010/main" val="1676231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40</a:t>
            </a:fld>
            <a:endParaRPr lang="en-US" altLang="en-US" dirty="0"/>
          </a:p>
        </p:txBody>
      </p:sp>
    </p:spTree>
    <p:extLst>
      <p:ext uri="{BB962C8B-B14F-4D97-AF65-F5344CB8AC3E}">
        <p14:creationId xmlns:p14="http://schemas.microsoft.com/office/powerpoint/2010/main" val="88281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5</a:t>
            </a:fld>
            <a:endParaRPr lang="en-US" altLang="en-US" dirty="0"/>
          </a:p>
        </p:txBody>
      </p:sp>
    </p:spTree>
    <p:extLst>
      <p:ext uri="{BB962C8B-B14F-4D97-AF65-F5344CB8AC3E}">
        <p14:creationId xmlns:p14="http://schemas.microsoft.com/office/powerpoint/2010/main" val="3571954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41</a:t>
            </a:fld>
            <a:endParaRPr lang="en-US" altLang="en-US" dirty="0"/>
          </a:p>
        </p:txBody>
      </p:sp>
    </p:spTree>
    <p:extLst>
      <p:ext uri="{BB962C8B-B14F-4D97-AF65-F5344CB8AC3E}">
        <p14:creationId xmlns:p14="http://schemas.microsoft.com/office/powerpoint/2010/main" val="3461970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42</a:t>
            </a:fld>
            <a:endParaRPr lang="en-US" altLang="en-US" dirty="0"/>
          </a:p>
        </p:txBody>
      </p:sp>
    </p:spTree>
    <p:extLst>
      <p:ext uri="{BB962C8B-B14F-4D97-AF65-F5344CB8AC3E}">
        <p14:creationId xmlns:p14="http://schemas.microsoft.com/office/powerpoint/2010/main" val="1354769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43</a:t>
            </a:fld>
            <a:endParaRPr lang="en-US" altLang="en-US" dirty="0"/>
          </a:p>
        </p:txBody>
      </p:sp>
    </p:spTree>
    <p:extLst>
      <p:ext uri="{BB962C8B-B14F-4D97-AF65-F5344CB8AC3E}">
        <p14:creationId xmlns:p14="http://schemas.microsoft.com/office/powerpoint/2010/main" val="2175677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44</a:t>
            </a:fld>
            <a:endParaRPr lang="en-US" altLang="en-US" dirty="0"/>
          </a:p>
        </p:txBody>
      </p:sp>
    </p:spTree>
    <p:extLst>
      <p:ext uri="{BB962C8B-B14F-4D97-AF65-F5344CB8AC3E}">
        <p14:creationId xmlns:p14="http://schemas.microsoft.com/office/powerpoint/2010/main" val="2470930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45</a:t>
            </a:fld>
            <a:endParaRPr lang="en-US" altLang="en-US" dirty="0"/>
          </a:p>
        </p:txBody>
      </p:sp>
    </p:spTree>
    <p:extLst>
      <p:ext uri="{BB962C8B-B14F-4D97-AF65-F5344CB8AC3E}">
        <p14:creationId xmlns:p14="http://schemas.microsoft.com/office/powerpoint/2010/main" val="3859669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46</a:t>
            </a:fld>
            <a:endParaRPr lang="en-US" altLang="en-US" dirty="0"/>
          </a:p>
        </p:txBody>
      </p:sp>
    </p:spTree>
    <p:extLst>
      <p:ext uri="{BB962C8B-B14F-4D97-AF65-F5344CB8AC3E}">
        <p14:creationId xmlns:p14="http://schemas.microsoft.com/office/powerpoint/2010/main" val="4124832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47</a:t>
            </a:fld>
            <a:endParaRPr lang="en-US" altLang="en-US" dirty="0"/>
          </a:p>
        </p:txBody>
      </p:sp>
    </p:spTree>
    <p:extLst>
      <p:ext uri="{BB962C8B-B14F-4D97-AF65-F5344CB8AC3E}">
        <p14:creationId xmlns:p14="http://schemas.microsoft.com/office/powerpoint/2010/main" val="370705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48</a:t>
            </a:fld>
            <a:endParaRPr lang="en-US" altLang="en-US" dirty="0"/>
          </a:p>
        </p:txBody>
      </p:sp>
    </p:spTree>
    <p:extLst>
      <p:ext uri="{BB962C8B-B14F-4D97-AF65-F5344CB8AC3E}">
        <p14:creationId xmlns:p14="http://schemas.microsoft.com/office/powerpoint/2010/main" val="310802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6</a:t>
            </a:fld>
            <a:endParaRPr lang="en-US" altLang="en-US" dirty="0"/>
          </a:p>
        </p:txBody>
      </p:sp>
    </p:spTree>
    <p:extLst>
      <p:ext uri="{BB962C8B-B14F-4D97-AF65-F5344CB8AC3E}">
        <p14:creationId xmlns:p14="http://schemas.microsoft.com/office/powerpoint/2010/main" val="391495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7</a:t>
            </a:fld>
            <a:endParaRPr lang="en-US" altLang="en-US" dirty="0"/>
          </a:p>
        </p:txBody>
      </p:sp>
    </p:spTree>
    <p:extLst>
      <p:ext uri="{BB962C8B-B14F-4D97-AF65-F5344CB8AC3E}">
        <p14:creationId xmlns:p14="http://schemas.microsoft.com/office/powerpoint/2010/main" val="342116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8</a:t>
            </a:fld>
            <a:endParaRPr lang="en-US" altLang="en-US" dirty="0"/>
          </a:p>
        </p:txBody>
      </p:sp>
    </p:spTree>
    <p:extLst>
      <p:ext uri="{BB962C8B-B14F-4D97-AF65-F5344CB8AC3E}">
        <p14:creationId xmlns:p14="http://schemas.microsoft.com/office/powerpoint/2010/main" val="275068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9</a:t>
            </a:fld>
            <a:endParaRPr lang="en-US" altLang="en-US" dirty="0"/>
          </a:p>
        </p:txBody>
      </p:sp>
    </p:spTree>
    <p:extLst>
      <p:ext uri="{BB962C8B-B14F-4D97-AF65-F5344CB8AC3E}">
        <p14:creationId xmlns:p14="http://schemas.microsoft.com/office/powerpoint/2010/main" val="407524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B8209-3A15-4C7D-ABCE-88294D5EFF50}" type="slidenum">
              <a:rPr lang="en-US" altLang="en-US" smtClean="0"/>
              <a:pPr>
                <a:defRPr/>
              </a:pPr>
              <a:t>10</a:t>
            </a:fld>
            <a:endParaRPr lang="en-US" altLang="en-US" dirty="0"/>
          </a:p>
        </p:txBody>
      </p:sp>
    </p:spTree>
    <p:extLst>
      <p:ext uri="{BB962C8B-B14F-4D97-AF65-F5344CB8AC3E}">
        <p14:creationId xmlns:p14="http://schemas.microsoft.com/office/powerpoint/2010/main" val="167348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bwMode="auto">
          <a:xfrm>
            <a:off x="0" y="0"/>
            <a:ext cx="9144000" cy="279400"/>
          </a:xfrm>
          <a:prstGeom prst="rect">
            <a:avLst/>
          </a:prstGeom>
          <a:solidFill>
            <a:schemeClr val="bg1">
              <a:lumMod val="85000"/>
            </a:schemeClr>
          </a:solidFill>
          <a:ln>
            <a:noFill/>
          </a:ln>
          <a:effectLst/>
        </p:spPr>
        <p:txBody>
          <a:bodyPr lIns="90488" tIns="44450" rIns="90488" bIns="44450"/>
          <a:lstStyle/>
          <a:p>
            <a:pPr marL="169863" indent="-169863" eaLnBrk="0" hangingPunct="0">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sp>
        <p:nvSpPr>
          <p:cNvPr id="6" name="Rectangle 5"/>
          <p:cNvSpPr/>
          <p:nvPr userDrawn="1"/>
        </p:nvSpPr>
        <p:spPr bwMode="auto">
          <a:xfrm>
            <a:off x="0" y="6604000"/>
            <a:ext cx="9144000" cy="254000"/>
          </a:xfrm>
          <a:prstGeom prst="rect">
            <a:avLst/>
          </a:prstGeom>
          <a:solidFill>
            <a:schemeClr val="bg1">
              <a:lumMod val="85000"/>
            </a:schemeClr>
          </a:solidFill>
          <a:ln>
            <a:noFill/>
          </a:ln>
          <a:effectLst/>
        </p:spPr>
        <p:txBody>
          <a:bodyPr lIns="90488" tIns="44450" rIns="90488" bIns="44450"/>
          <a:lstStyle/>
          <a:p>
            <a:pPr marL="169863" indent="-169863" eaLnBrk="0" hangingPunct="0">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pic>
        <p:nvPicPr>
          <p:cNvPr id="7" name="Picture 3" descr="MHE-red-RGB-email-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98425"/>
            <a:ext cx="6127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3108" name="Rectangle 4"/>
          <p:cNvSpPr>
            <a:spLocks noGrp="1" noChangeArrowheads="1"/>
          </p:cNvSpPr>
          <p:nvPr>
            <p:ph type="ctrTitle"/>
          </p:nvPr>
        </p:nvSpPr>
        <p:spPr>
          <a:xfrm>
            <a:off x="4572000" y="1631623"/>
            <a:ext cx="4572000" cy="731520"/>
          </a:xfrm>
        </p:spPr>
        <p:txBody>
          <a:bodyPr/>
          <a:lstStyle>
            <a:lvl1pPr algn="ctr">
              <a:defRPr sz="4000" b="1" i="1">
                <a:solidFill>
                  <a:srgbClr val="D90000"/>
                </a:solidFill>
              </a:defRPr>
            </a:lvl1pPr>
          </a:lstStyle>
          <a:p>
            <a:pPr lvl="0"/>
            <a:r>
              <a:rPr lang="en-US" noProof="0" dirty="0"/>
              <a:t>Click to edit Master title style</a:t>
            </a:r>
          </a:p>
        </p:txBody>
      </p:sp>
      <p:sp>
        <p:nvSpPr>
          <p:cNvPr id="3" name="Content Placeholder 2"/>
          <p:cNvSpPr>
            <a:spLocks noGrp="1"/>
          </p:cNvSpPr>
          <p:nvPr>
            <p:ph sz="quarter" idx="10"/>
          </p:nvPr>
        </p:nvSpPr>
        <p:spPr>
          <a:xfrm>
            <a:off x="4932541" y="2540391"/>
            <a:ext cx="3840480" cy="692727"/>
          </a:xfrm>
        </p:spPr>
        <p:txBody>
          <a:bodyPr/>
          <a:lstStyle>
            <a:lvl1pPr marL="0" indent="0" algn="ctr">
              <a:spcBef>
                <a:spcPts val="0"/>
              </a:spcBef>
              <a:buNone/>
              <a:defRPr sz="1800" b="1">
                <a:latin typeface="+mj-lt"/>
              </a:defRPr>
            </a:lvl1pPr>
          </a:lstStyle>
          <a:p>
            <a:pPr lvl="0"/>
            <a:r>
              <a:rPr lang="en-US" dirty="0"/>
              <a:t>Edit Master text styles</a:t>
            </a:r>
          </a:p>
        </p:txBody>
      </p:sp>
      <p:sp>
        <p:nvSpPr>
          <p:cNvPr id="10" name="Content Placeholder 9"/>
          <p:cNvSpPr>
            <a:spLocks noGrp="1"/>
          </p:cNvSpPr>
          <p:nvPr>
            <p:ph sz="quarter" idx="11"/>
          </p:nvPr>
        </p:nvSpPr>
        <p:spPr>
          <a:xfrm>
            <a:off x="4937760" y="5216525"/>
            <a:ext cx="3840480" cy="685800"/>
          </a:xfrm>
        </p:spPr>
        <p:txBody>
          <a:bodyPr/>
          <a:lstStyle>
            <a:lvl1pPr marL="0" indent="0" algn="ctr">
              <a:spcBef>
                <a:spcPts val="0"/>
              </a:spcBef>
              <a:buNone/>
              <a:defRPr sz="1400" b="1"/>
            </a:lvl1pPr>
          </a:lstStyle>
          <a:p>
            <a:pPr lvl="0"/>
            <a:r>
              <a:rPr lang="en-US" dirty="0"/>
              <a:t>Edit Master text styles</a:t>
            </a:r>
          </a:p>
        </p:txBody>
      </p:sp>
      <p:sp>
        <p:nvSpPr>
          <p:cNvPr id="9" name="Content Placeholder 8"/>
          <p:cNvSpPr>
            <a:spLocks noGrp="1"/>
          </p:cNvSpPr>
          <p:nvPr>
            <p:ph sz="quarter" idx="13"/>
          </p:nvPr>
        </p:nvSpPr>
        <p:spPr>
          <a:xfrm>
            <a:off x="4932541" y="3521140"/>
            <a:ext cx="3840480" cy="1407362"/>
          </a:xfrm>
        </p:spPr>
        <p:txBody>
          <a:bodyPr/>
          <a:lstStyle>
            <a:lvl1pPr marL="0" indent="0" algn="ctr">
              <a:lnSpc>
                <a:spcPct val="80000"/>
              </a:lnSpc>
              <a:spcBef>
                <a:spcPts val="1200"/>
              </a:spcBef>
              <a:buNone/>
              <a:defRPr sz="2800">
                <a:latin typeface="+mj-lt"/>
              </a:defRPr>
            </a:lvl1pPr>
          </a:lstStyle>
          <a:p>
            <a:pPr lvl="0"/>
            <a:r>
              <a:rPr lang="en-US" dirty="0"/>
              <a:t>Edit Master text styles</a:t>
            </a:r>
          </a:p>
        </p:txBody>
      </p:sp>
      <p:sp>
        <p:nvSpPr>
          <p:cNvPr id="16" name="Picture Placeholder 15">
            <a:extLst>
              <a:ext uri="{FF2B5EF4-FFF2-40B4-BE49-F238E27FC236}">
                <a16:creationId xmlns:a16="http://schemas.microsoft.com/office/drawing/2014/main" id="{82A30348-812A-46B8-A848-3D9C129E21E6}"/>
              </a:ext>
            </a:extLst>
          </p:cNvPr>
          <p:cNvSpPr>
            <a:spLocks noGrp="1"/>
          </p:cNvSpPr>
          <p:nvPr>
            <p:ph type="pic" sz="quarter" idx="14" hasCustomPrompt="1"/>
          </p:nvPr>
        </p:nvSpPr>
        <p:spPr>
          <a:xfrm>
            <a:off x="214313" y="914400"/>
            <a:ext cx="4357687" cy="5265738"/>
          </a:xfrm>
          <a:solidFill>
            <a:schemeClr val="accent2">
              <a:lumMod val="20000"/>
              <a:lumOff val="80000"/>
            </a:schemeClr>
          </a:solidFill>
        </p:spPr>
        <p:txBody>
          <a:bodyPr anchor="ctr" anchorCtr="0"/>
          <a:lstStyle>
            <a:lvl1pPr marL="0" indent="0" algn="ctr">
              <a:buNone/>
              <a:defRPr sz="2800" i="1">
                <a:solidFill>
                  <a:schemeClr val="bg1">
                    <a:lumMod val="50000"/>
                  </a:schemeClr>
                </a:solidFill>
              </a:defRPr>
            </a:lvl1pPr>
          </a:lstStyle>
          <a:p>
            <a:r>
              <a:rPr lang="en-US" i="1" dirty="0"/>
              <a:t>Book cover art</a:t>
            </a:r>
            <a:endParaRPr lang="en-US" dirty="0"/>
          </a:p>
        </p:txBody>
      </p:sp>
      <p:sp>
        <p:nvSpPr>
          <p:cNvPr id="18" name="Rectangle 5">
            <a:extLst>
              <a:ext uri="{FF2B5EF4-FFF2-40B4-BE49-F238E27FC236}">
                <a16:creationId xmlns:a16="http://schemas.microsoft.com/office/drawing/2014/main" id="{22F7566D-93DC-4DE9-A81D-D3C45A66B3E1}"/>
              </a:ext>
            </a:extLst>
          </p:cNvPr>
          <p:cNvSpPr>
            <a:spLocks noGrp="1" noChangeArrowheads="1"/>
          </p:cNvSpPr>
          <p:nvPr>
            <p:ph type="ftr" sz="quarter" idx="3"/>
          </p:nvPr>
        </p:nvSpPr>
        <p:spPr bwMode="auto">
          <a:xfrm>
            <a:off x="0" y="6604001"/>
            <a:ext cx="9144000" cy="253999"/>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403164371"/>
      </p:ext>
    </p:extLst>
  </p:cSld>
  <p:clrMapOvr>
    <a:masterClrMapping/>
  </p:clrMapOvr>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152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6775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3" y="279400"/>
            <a:ext cx="1954212"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5475" y="279400"/>
            <a:ext cx="5710238"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3495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968375" y="5216525"/>
            <a:ext cx="1003300" cy="274638"/>
          </a:xfrm>
          <a:prstGeom prst="rect">
            <a:avLst/>
          </a:prstGeom>
          <a:noFill/>
          <a:ln>
            <a:noFill/>
          </a:ln>
          <a:effec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6pPr>
            <a:lvl7pPr marL="29718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7pPr>
            <a:lvl8pPr marL="34290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8pPr>
            <a:lvl9pPr marL="38862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9pPr>
          </a:lstStyle>
          <a:p>
            <a:pPr algn="r">
              <a:spcBef>
                <a:spcPct val="50000"/>
              </a:spcBef>
              <a:defRPr/>
            </a:pPr>
            <a:endParaRPr lang="en-US" sz="1200" dirty="0">
              <a:solidFill>
                <a:srgbClr val="000000"/>
              </a:solidFill>
              <a:cs typeface="+mn-cs"/>
            </a:endParaRPr>
          </a:p>
        </p:txBody>
      </p:sp>
      <p:sp>
        <p:nvSpPr>
          <p:cNvPr id="5" name="Rectangle 4"/>
          <p:cNvSpPr/>
          <p:nvPr userDrawn="1"/>
        </p:nvSpPr>
        <p:spPr bwMode="auto">
          <a:xfrm>
            <a:off x="0" y="0"/>
            <a:ext cx="9144000" cy="279400"/>
          </a:xfrm>
          <a:prstGeom prst="rect">
            <a:avLst/>
          </a:prstGeom>
          <a:solidFill>
            <a:schemeClr val="bg1">
              <a:lumMod val="85000"/>
            </a:schemeClr>
          </a:soli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sp>
        <p:nvSpPr>
          <p:cNvPr id="6" name="Rectangle 5"/>
          <p:cNvSpPr/>
          <p:nvPr userDrawn="1"/>
        </p:nvSpPr>
        <p:spPr bwMode="auto">
          <a:xfrm>
            <a:off x="0" y="6604000"/>
            <a:ext cx="9144000" cy="254000"/>
          </a:xfrm>
          <a:prstGeom prst="rect">
            <a:avLst/>
          </a:prstGeom>
          <a:solidFill>
            <a:schemeClr val="bg1">
              <a:lumMod val="85000"/>
            </a:schemeClr>
          </a:soli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pic>
        <p:nvPicPr>
          <p:cNvPr id="7" name="Picture 3" descr="MHE-red-RGB-email-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98425"/>
            <a:ext cx="6127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5"/>
          <p:cNvSpPr txBox="1">
            <a:spLocks noChangeArrowheads="1"/>
          </p:cNvSpPr>
          <p:nvPr userDrawn="1"/>
        </p:nvSpPr>
        <p:spPr bwMode="auto">
          <a:xfrm>
            <a:off x="8426450" y="6629400"/>
            <a:ext cx="717550" cy="22860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defRPr/>
            </a:pPr>
            <a:fld id="{B0835A53-4EEE-4073-B103-F6D1E3CEA06B}" type="slidenum">
              <a:rPr lang="en-US" altLang="en-US" sz="900" smtClean="0">
                <a:solidFill>
                  <a:srgbClr val="000000"/>
                </a:solidFill>
                <a:ea typeface="ヒラギノ角ゴ Pro W3"/>
                <a:cs typeface="ヒラギノ角ゴ Pro W3"/>
              </a:rPr>
              <a:pPr algn="r">
                <a:spcBef>
                  <a:spcPct val="50000"/>
                </a:spcBef>
                <a:defRPr/>
              </a:pPr>
              <a:t>‹#›</a:t>
            </a:fld>
            <a:endParaRPr lang="en-US" altLang="en-US" sz="900" dirty="0">
              <a:solidFill>
                <a:srgbClr val="000000"/>
              </a:solidFill>
              <a:ea typeface="ヒラギノ角ゴ Pro W3"/>
              <a:cs typeface="ヒラギノ角ゴ Pro W3"/>
            </a:endParaRPr>
          </a:p>
        </p:txBody>
      </p:sp>
      <p:sp>
        <p:nvSpPr>
          <p:cNvPr id="2223106" name="Rectangle 2"/>
          <p:cNvSpPr>
            <a:spLocks noGrp="1" noChangeArrowheads="1"/>
          </p:cNvSpPr>
          <p:nvPr>
            <p:ph type="subTitle" idx="1"/>
          </p:nvPr>
        </p:nvSpPr>
        <p:spPr>
          <a:xfrm>
            <a:off x="1371600" y="3886200"/>
            <a:ext cx="6400800" cy="1752600"/>
          </a:xfrm>
          <a:prstGeom prst="rect">
            <a:avLst/>
          </a:prstGeom>
        </p:spPr>
        <p:txBody>
          <a:bodyPr/>
          <a:lstStyle>
            <a:lvl1pPr marL="0" indent="0" algn="ctr">
              <a:buFont typeface="Symbol" pitchFamily="18" charset="2"/>
              <a:buNone/>
              <a:defRPr sz="2000"/>
            </a:lvl1pPr>
          </a:lstStyle>
          <a:p>
            <a:pPr lvl="0"/>
            <a:r>
              <a:rPr lang="en-US" noProof="0" dirty="0"/>
              <a:t>Click to edit Master subtitle style</a:t>
            </a:r>
          </a:p>
        </p:txBody>
      </p:sp>
      <p:sp>
        <p:nvSpPr>
          <p:cNvPr id="2223108" name="Rectangle 4"/>
          <p:cNvSpPr>
            <a:spLocks noGrp="1" noChangeArrowheads="1"/>
          </p:cNvSpPr>
          <p:nvPr>
            <p:ph type="ctrTitle"/>
          </p:nvPr>
        </p:nvSpPr>
        <p:spPr>
          <a:xfrm>
            <a:off x="685800" y="2130425"/>
            <a:ext cx="7772400" cy="1470025"/>
          </a:xfrm>
        </p:spPr>
        <p:txBody>
          <a:bodyPr/>
          <a:lstStyle>
            <a:lvl1pPr algn="ctr">
              <a:defRPr sz="3600" b="1">
                <a:solidFill>
                  <a:srgbClr val="FF0000"/>
                </a:solidFill>
              </a:defRPr>
            </a:lvl1pPr>
          </a:lstStyle>
          <a:p>
            <a:pPr lvl="0"/>
            <a:r>
              <a:rPr lang="en-US" noProof="0" dirty="0"/>
              <a:t>Click to edit Master title style</a:t>
            </a:r>
          </a:p>
        </p:txBody>
      </p:sp>
    </p:spTree>
    <p:extLst>
      <p:ext uri="{BB962C8B-B14F-4D97-AF65-F5344CB8AC3E}">
        <p14:creationId xmlns:p14="http://schemas.microsoft.com/office/powerpoint/2010/main" val="11799046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a:xfrm>
            <a:off x="625475" y="1674813"/>
            <a:ext cx="7772400" cy="4349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2792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8264" y="481352"/>
            <a:ext cx="6865850" cy="941047"/>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5475" y="1674813"/>
            <a:ext cx="3810000" cy="43497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87875" y="1674813"/>
            <a:ext cx="3810000" cy="43497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21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8264" y="274638"/>
            <a:ext cx="6865850" cy="1143000"/>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03143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841"/>
            <a:ext cx="3008313" cy="84814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006309"/>
            <a:ext cx="3008313" cy="411985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90864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47329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85725" y="95250"/>
            <a:ext cx="8972550" cy="6424613"/>
            <a:chOff x="85724" y="95250"/>
            <a:chExt cx="8972551" cy="6424612"/>
          </a:xfrm>
        </p:grpSpPr>
        <p:sp>
          <p:nvSpPr>
            <p:cNvPr id="5" name="Rectangle 9"/>
            <p:cNvSpPr>
              <a:spLocks noChangeArrowheads="1"/>
            </p:cNvSpPr>
            <p:nvPr userDrawn="1"/>
          </p:nvSpPr>
          <p:spPr bwMode="auto">
            <a:xfrm>
              <a:off x="85724" y="762000"/>
              <a:ext cx="581025" cy="5757862"/>
            </a:xfrm>
            <a:prstGeom prst="rect">
              <a:avLst/>
            </a:prstGeom>
            <a:gradFill rotWithShape="1">
              <a:gsLst>
                <a:gs pos="0">
                  <a:srgbClr val="770000"/>
                </a:gs>
                <a:gs pos="50000">
                  <a:srgbClr val="AD0000"/>
                </a:gs>
                <a:gs pos="100000">
                  <a:srgbClr val="CE0000"/>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marL="169863" indent="-1698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4000"/>
                </a:spcBef>
                <a:buClr>
                  <a:srgbClr val="000000"/>
                </a:buClr>
                <a:buSzPct val="100000"/>
                <a:buFont typeface="Symbol" panose="05050102010706020507" pitchFamily="18" charset="2"/>
                <a:buChar char="·"/>
              </a:pPr>
              <a:endParaRPr lang="en-US" altLang="en-US" sz="1600" dirty="0">
                <a:solidFill>
                  <a:srgbClr val="000000"/>
                </a:solidFill>
              </a:endParaRPr>
            </a:p>
          </p:txBody>
        </p:sp>
        <p:sp>
          <p:nvSpPr>
            <p:cNvPr id="6" name="Rectangle 5"/>
            <p:cNvSpPr/>
            <p:nvPr userDrawn="1"/>
          </p:nvSpPr>
          <p:spPr bwMode="auto">
            <a:xfrm>
              <a:off x="8477249" y="95250"/>
              <a:ext cx="581026" cy="642461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ea typeface="ヒラギノ角ゴ Pro W3" charset="-128"/>
                <a:cs typeface="+mn-cs"/>
              </a:endParaRPr>
            </a:p>
          </p:txBody>
        </p:sp>
        <p:sp>
          <p:nvSpPr>
            <p:cNvPr id="9" name="Rectangle 8"/>
            <p:cNvSpPr/>
            <p:nvPr userDrawn="1"/>
          </p:nvSpPr>
          <p:spPr bwMode="auto">
            <a:xfrm rot="16200000">
              <a:off x="4324351" y="-3476624"/>
              <a:ext cx="581026" cy="772477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ea typeface="ヒラギノ角ゴ Pro W3" charset="-128"/>
                <a:cs typeface="+mn-cs"/>
              </a:endParaRPr>
            </a:p>
          </p:txBody>
        </p:sp>
        <p:sp>
          <p:nvSpPr>
            <p:cNvPr id="10" name="Rectangle 9"/>
            <p:cNvSpPr/>
            <p:nvPr userDrawn="1"/>
          </p:nvSpPr>
          <p:spPr bwMode="auto">
            <a:xfrm rot="16200000">
              <a:off x="4281486" y="2324098"/>
              <a:ext cx="581026" cy="781049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ea typeface="ヒラギノ角ゴ Pro W3" charset="-128"/>
                <a:cs typeface="+mn-cs"/>
              </a:endParaRPr>
            </a:p>
          </p:txBody>
        </p:sp>
      </p:grpSp>
      <p:sp>
        <p:nvSpPr>
          <p:cNvPr id="7" name="Title 1"/>
          <p:cNvSpPr>
            <a:spLocks noGrp="1"/>
          </p:cNvSpPr>
          <p:nvPr>
            <p:ph type="title"/>
          </p:nvPr>
        </p:nvSpPr>
        <p:spPr>
          <a:xfrm>
            <a:off x="857250" y="2190750"/>
            <a:ext cx="7400925" cy="1111250"/>
          </a:xfrm>
        </p:spPr>
        <p:txBody>
          <a:bodyPr/>
          <a:lstStyle>
            <a:lvl1pPr algn="ctr">
              <a:defRPr sz="4800" b="1" cap="none" baseline="0">
                <a:solidFill>
                  <a:schemeClr val="tx1"/>
                </a:solidFill>
              </a:defRPr>
            </a:lvl1pPr>
          </a:lstStyle>
          <a:p>
            <a:r>
              <a:rPr lang="en-US"/>
              <a:t>Click to edit Master title style</a:t>
            </a:r>
            <a:endParaRPr lang="en-US" dirty="0"/>
          </a:p>
        </p:txBody>
      </p:sp>
      <p:sp>
        <p:nvSpPr>
          <p:cNvPr id="8" name="Text Placeholder 2"/>
          <p:cNvSpPr>
            <a:spLocks noGrp="1"/>
          </p:cNvSpPr>
          <p:nvPr>
            <p:ph type="body" idx="1"/>
          </p:nvPr>
        </p:nvSpPr>
        <p:spPr>
          <a:xfrm>
            <a:off x="857249" y="3497261"/>
            <a:ext cx="7419975" cy="788987"/>
          </a:xfrm>
          <a:prstGeom prst="rect">
            <a:avLst/>
          </a:prstGeom>
        </p:spPr>
        <p:txBody>
          <a:bodyPr anchor="b"/>
          <a:lstStyle>
            <a:lvl1pPr marL="0" indent="0" algn="ctr">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7531974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968375" y="5216525"/>
            <a:ext cx="1003300" cy="274638"/>
          </a:xfrm>
          <a:prstGeom prst="rect">
            <a:avLst/>
          </a:prstGeom>
          <a:noFill/>
          <a:ln>
            <a:noFill/>
          </a:ln>
          <a:effec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6pPr>
            <a:lvl7pPr marL="29718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7pPr>
            <a:lvl8pPr marL="34290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8pPr>
            <a:lvl9pPr marL="38862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9pPr>
          </a:lstStyle>
          <a:p>
            <a:pPr algn="r">
              <a:spcBef>
                <a:spcPct val="50000"/>
              </a:spcBef>
              <a:defRPr/>
            </a:pPr>
            <a:endParaRPr lang="en-US" sz="1200" dirty="0">
              <a:solidFill>
                <a:srgbClr val="000000"/>
              </a:solidFill>
              <a:cs typeface="+mn-cs"/>
            </a:endParaRPr>
          </a:p>
        </p:txBody>
      </p:sp>
      <p:sp>
        <p:nvSpPr>
          <p:cNvPr id="5" name="Rectangle 4"/>
          <p:cNvSpPr/>
          <p:nvPr userDrawn="1"/>
        </p:nvSpPr>
        <p:spPr bwMode="auto">
          <a:xfrm>
            <a:off x="0" y="0"/>
            <a:ext cx="9144000" cy="279400"/>
          </a:xfrm>
          <a:prstGeom prst="rect">
            <a:avLst/>
          </a:prstGeom>
          <a:solidFill>
            <a:schemeClr val="bg1">
              <a:lumMod val="85000"/>
            </a:schemeClr>
          </a:soli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sp>
        <p:nvSpPr>
          <p:cNvPr id="6" name="Rectangle 5"/>
          <p:cNvSpPr/>
          <p:nvPr userDrawn="1"/>
        </p:nvSpPr>
        <p:spPr bwMode="auto">
          <a:xfrm>
            <a:off x="0" y="6604000"/>
            <a:ext cx="9144000" cy="254000"/>
          </a:xfrm>
          <a:prstGeom prst="rect">
            <a:avLst/>
          </a:prstGeom>
          <a:solidFill>
            <a:schemeClr val="bg1">
              <a:lumMod val="85000"/>
            </a:schemeClr>
          </a:soli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pic>
        <p:nvPicPr>
          <p:cNvPr id="7" name="Picture 3" descr="MHE-red-RGB-email-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98425"/>
            <a:ext cx="6127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5"/>
          <p:cNvSpPr txBox="1">
            <a:spLocks noChangeArrowheads="1"/>
          </p:cNvSpPr>
          <p:nvPr userDrawn="1"/>
        </p:nvSpPr>
        <p:spPr bwMode="auto">
          <a:xfrm>
            <a:off x="8426450" y="6629400"/>
            <a:ext cx="717550" cy="22860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defRPr/>
            </a:pPr>
            <a:fld id="{B0835A53-4EEE-4073-B103-F6D1E3CEA06B}" type="slidenum">
              <a:rPr lang="en-US" altLang="en-US" sz="900" smtClean="0">
                <a:solidFill>
                  <a:srgbClr val="000000"/>
                </a:solidFill>
                <a:ea typeface="ヒラギノ角ゴ Pro W3"/>
                <a:cs typeface="ヒラギノ角ゴ Pro W3"/>
              </a:rPr>
              <a:pPr algn="r">
                <a:spcBef>
                  <a:spcPct val="50000"/>
                </a:spcBef>
                <a:defRPr/>
              </a:pPr>
              <a:t>‹#›</a:t>
            </a:fld>
            <a:endParaRPr lang="en-US" altLang="en-US" sz="900" dirty="0">
              <a:solidFill>
                <a:srgbClr val="000000"/>
              </a:solidFill>
              <a:ea typeface="ヒラギノ角ゴ Pro W3"/>
              <a:cs typeface="ヒラギノ角ゴ Pro W3"/>
            </a:endParaRPr>
          </a:p>
        </p:txBody>
      </p:sp>
      <p:sp>
        <p:nvSpPr>
          <p:cNvPr id="2223106" name="Rectangle 2"/>
          <p:cNvSpPr>
            <a:spLocks noGrp="1" noChangeArrowheads="1"/>
          </p:cNvSpPr>
          <p:nvPr>
            <p:ph type="subTitle" idx="1"/>
          </p:nvPr>
        </p:nvSpPr>
        <p:spPr>
          <a:xfrm>
            <a:off x="1371600" y="3886200"/>
            <a:ext cx="6400800" cy="1752600"/>
          </a:xfrm>
        </p:spPr>
        <p:txBody>
          <a:bodyPr/>
          <a:lstStyle>
            <a:lvl1pPr marL="0" indent="0" algn="ctr">
              <a:buFont typeface="Symbol" pitchFamily="18" charset="2"/>
              <a:buNone/>
              <a:defRPr sz="2000"/>
            </a:lvl1pPr>
          </a:lstStyle>
          <a:p>
            <a:pPr lvl="0"/>
            <a:r>
              <a:rPr lang="en-US" noProof="0" dirty="0"/>
              <a:t>Click to edit Master subtitle style</a:t>
            </a:r>
          </a:p>
        </p:txBody>
      </p:sp>
      <p:sp>
        <p:nvSpPr>
          <p:cNvPr id="2223108" name="Rectangle 4"/>
          <p:cNvSpPr>
            <a:spLocks noGrp="1" noChangeArrowheads="1"/>
          </p:cNvSpPr>
          <p:nvPr>
            <p:ph type="ctrTitle"/>
          </p:nvPr>
        </p:nvSpPr>
        <p:spPr>
          <a:xfrm>
            <a:off x="685800" y="2130425"/>
            <a:ext cx="7772400" cy="1470025"/>
          </a:xfrm>
        </p:spPr>
        <p:txBody>
          <a:bodyPr/>
          <a:lstStyle>
            <a:lvl1pPr algn="ctr">
              <a:defRPr sz="3600" b="1">
                <a:solidFill>
                  <a:srgbClr val="FF0000"/>
                </a:solidFill>
              </a:defRPr>
            </a:lvl1pPr>
          </a:lstStyle>
          <a:p>
            <a:pPr lvl="0"/>
            <a:r>
              <a:rPr lang="en-US" noProof="0" dirty="0"/>
              <a:t>Click to edit Master title style</a:t>
            </a:r>
          </a:p>
        </p:txBody>
      </p:sp>
    </p:spTree>
    <p:extLst>
      <p:ext uri="{BB962C8B-B14F-4D97-AF65-F5344CB8AC3E}">
        <p14:creationId xmlns:p14="http://schemas.microsoft.com/office/powerpoint/2010/main" val="413500298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5415324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186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5475" y="1674813"/>
            <a:ext cx="7772400" cy="43497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8954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3" y="279400"/>
            <a:ext cx="1954212"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5475" y="279400"/>
            <a:ext cx="5710238" cy="5745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02921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797550" y="838200"/>
            <a:ext cx="2590800" cy="914400"/>
          </a:xfrm>
          <a:prstGeom prst="rect">
            <a:avLst/>
          </a:prstGeom>
        </p:spPr>
        <p:txBody>
          <a:bodyPr/>
          <a:lstStyle>
            <a:lvl1pPr marL="0" indent="0">
              <a:buNone/>
              <a:defRPr sz="4000" b="1" i="1">
                <a:latin typeface="+mj-lt"/>
              </a:defRPr>
            </a:lvl1pPr>
          </a:lstStyle>
          <a:p>
            <a:pPr lvl="0"/>
            <a:r>
              <a:rPr lang="en-US" dirty="0"/>
              <a:t>Edit</a:t>
            </a:r>
          </a:p>
        </p:txBody>
      </p:sp>
      <p:sp>
        <p:nvSpPr>
          <p:cNvPr id="6" name="Text Placeholder 5"/>
          <p:cNvSpPr>
            <a:spLocks noGrp="1"/>
          </p:cNvSpPr>
          <p:nvPr>
            <p:ph type="body" sz="quarter" idx="11"/>
          </p:nvPr>
        </p:nvSpPr>
        <p:spPr>
          <a:xfrm>
            <a:off x="4800600" y="2133600"/>
            <a:ext cx="3886200" cy="762000"/>
          </a:xfrm>
          <a:prstGeom prst="rect">
            <a:avLst/>
          </a:prstGeom>
        </p:spPr>
        <p:txBody>
          <a:bodyPr/>
          <a:lstStyle>
            <a:lvl1pPr marL="0" indent="0" algn="ctr">
              <a:buNone/>
              <a:defRPr sz="1800" b="1">
                <a:latin typeface="+mj-lt"/>
              </a:defRPr>
            </a:lvl1pPr>
          </a:lstStyle>
          <a:p>
            <a:pPr lvl="0"/>
            <a:r>
              <a:rPr lang="en-US" dirty="0"/>
              <a:t>Edit Master text</a:t>
            </a:r>
          </a:p>
        </p:txBody>
      </p:sp>
      <p:sp>
        <p:nvSpPr>
          <p:cNvPr id="8" name="Text Placeholder 7"/>
          <p:cNvSpPr>
            <a:spLocks noGrp="1"/>
          </p:cNvSpPr>
          <p:nvPr>
            <p:ph type="body" sz="quarter" idx="12"/>
          </p:nvPr>
        </p:nvSpPr>
        <p:spPr>
          <a:xfrm>
            <a:off x="4572000" y="5181600"/>
            <a:ext cx="4572000" cy="114300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itle 8"/>
          <p:cNvSpPr>
            <a:spLocks noGrp="1"/>
          </p:cNvSpPr>
          <p:nvPr>
            <p:ph type="title"/>
          </p:nvPr>
        </p:nvSpPr>
        <p:spPr>
          <a:xfrm>
            <a:off x="5105400" y="2971801"/>
            <a:ext cx="3321050" cy="914400"/>
          </a:xfrm>
        </p:spPr>
        <p:txBody>
          <a:bodyPr/>
          <a:lstStyle/>
          <a:p>
            <a:r>
              <a:rPr lang="en-US" dirty="0"/>
              <a:t>Click to edit Master title style</a:t>
            </a:r>
          </a:p>
        </p:txBody>
      </p:sp>
      <p:sp>
        <p:nvSpPr>
          <p:cNvPr id="3" name="Text Placeholder 2"/>
          <p:cNvSpPr>
            <a:spLocks noGrp="1"/>
          </p:cNvSpPr>
          <p:nvPr>
            <p:ph type="body" sz="quarter" idx="13"/>
          </p:nvPr>
        </p:nvSpPr>
        <p:spPr>
          <a:xfrm>
            <a:off x="838200" y="2895600"/>
            <a:ext cx="2667000" cy="685800"/>
          </a:xfrm>
          <a:prstGeom prst="rect">
            <a:avLst/>
          </a:prstGeom>
        </p:spPr>
        <p:txBody>
          <a:bodyPr/>
          <a:lstStyle>
            <a:lvl1pPr marL="0" indent="0">
              <a:buNone/>
              <a:defRPr sz="2800"/>
            </a:lvl1pPr>
          </a:lstStyle>
          <a:p>
            <a:pPr lvl="0"/>
            <a:r>
              <a:rPr lang="en-US" dirty="0"/>
              <a:t>Edit Master text</a:t>
            </a:r>
          </a:p>
        </p:txBody>
      </p:sp>
      <p:sp>
        <p:nvSpPr>
          <p:cNvPr id="7" name="Text Placeholder 6"/>
          <p:cNvSpPr>
            <a:spLocks noGrp="1"/>
          </p:cNvSpPr>
          <p:nvPr>
            <p:ph type="body" sz="quarter" idx="14"/>
          </p:nvPr>
        </p:nvSpPr>
        <p:spPr>
          <a:xfrm>
            <a:off x="1104900" y="6610350"/>
            <a:ext cx="5638800" cy="228600"/>
          </a:xfrm>
          <a:prstGeom prst="rect">
            <a:avLst/>
          </a:prstGeom>
        </p:spPr>
        <p:txBody>
          <a:bodyPr/>
          <a:lstStyle>
            <a:lvl1pPr marL="0" indent="0" algn="ctr">
              <a:buNone/>
              <a:defRPr sz="800">
                <a:latin typeface="Arial" panose="020B0604020202020204" pitchFamily="34" charset="0"/>
                <a:cs typeface="Arial" panose="020B0604020202020204" pitchFamily="34" charset="0"/>
              </a:defRPr>
            </a:lvl1pPr>
          </a:lstStyle>
          <a:p>
            <a:pPr lvl="0"/>
            <a:r>
              <a:rPr lang="en-US" dirty="0"/>
              <a:t>Edit Master text</a:t>
            </a:r>
          </a:p>
        </p:txBody>
      </p:sp>
      <p:sp>
        <p:nvSpPr>
          <p:cNvPr id="12" name="Text Placeholder 11"/>
          <p:cNvSpPr>
            <a:spLocks noGrp="1"/>
          </p:cNvSpPr>
          <p:nvPr>
            <p:ph type="body" sz="quarter" idx="15"/>
          </p:nvPr>
        </p:nvSpPr>
        <p:spPr>
          <a:xfrm>
            <a:off x="8547100" y="6610350"/>
            <a:ext cx="596900" cy="247650"/>
          </a:xfrm>
          <a:prstGeom prst="rect">
            <a:avLst/>
          </a:prstGeom>
        </p:spPr>
        <p:txBody>
          <a:bodyPr/>
          <a:lstStyle>
            <a:lvl1pPr marL="0" indent="0" algn="r">
              <a:buNone/>
              <a:defRPr sz="900">
                <a:latin typeface="Arial" panose="020B0604020202020204" pitchFamily="34" charset="0"/>
                <a:cs typeface="Arial" panose="020B0604020202020204" pitchFamily="34" charset="0"/>
              </a:defRPr>
            </a:lvl1pPr>
          </a:lstStyle>
          <a:p>
            <a:pPr lvl="0"/>
            <a:r>
              <a:rPr lang="en-US" dirty="0"/>
              <a:t>Edit </a:t>
            </a:r>
          </a:p>
        </p:txBody>
      </p:sp>
    </p:spTree>
    <p:extLst>
      <p:ext uri="{BB962C8B-B14F-4D97-AF65-F5344CB8AC3E}">
        <p14:creationId xmlns:p14="http://schemas.microsoft.com/office/powerpoint/2010/main" val="17704711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bwMode="auto">
          <a:xfrm>
            <a:off x="0" y="0"/>
            <a:ext cx="9144000" cy="279400"/>
          </a:xfrm>
          <a:prstGeom prst="rect">
            <a:avLst/>
          </a:prstGeom>
          <a:solidFill>
            <a:schemeClr val="bg1">
              <a:lumMod val="85000"/>
            </a:schemeClr>
          </a:solidFill>
          <a:ln>
            <a:noFill/>
          </a:ln>
          <a:effectLst/>
        </p:spPr>
        <p:txBody>
          <a:bodyPr lIns="90488" tIns="44450" rIns="90488" bIns="44450"/>
          <a:lstStyle/>
          <a:p>
            <a:pPr marL="169863" indent="-169863" eaLnBrk="0" hangingPunct="0">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sp>
        <p:nvSpPr>
          <p:cNvPr id="6" name="Rectangle 5"/>
          <p:cNvSpPr/>
          <p:nvPr userDrawn="1"/>
        </p:nvSpPr>
        <p:spPr bwMode="auto">
          <a:xfrm>
            <a:off x="0" y="6604000"/>
            <a:ext cx="9144000" cy="254000"/>
          </a:xfrm>
          <a:prstGeom prst="rect">
            <a:avLst/>
          </a:prstGeom>
          <a:solidFill>
            <a:schemeClr val="bg1">
              <a:lumMod val="85000"/>
            </a:schemeClr>
          </a:solidFill>
          <a:ln>
            <a:noFill/>
          </a:ln>
          <a:effectLst/>
        </p:spPr>
        <p:txBody>
          <a:bodyPr lIns="90488" tIns="44450" rIns="90488" bIns="44450"/>
          <a:lstStyle/>
          <a:p>
            <a:pPr marL="169863" indent="-169863" eaLnBrk="0" hangingPunct="0">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pic>
        <p:nvPicPr>
          <p:cNvPr id="7" name="Picture 3" descr="MHE-red-RGB-email-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98425"/>
            <a:ext cx="6127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3108" name="Rectangle 4"/>
          <p:cNvSpPr>
            <a:spLocks noGrp="1" noChangeArrowheads="1"/>
          </p:cNvSpPr>
          <p:nvPr>
            <p:ph type="ctrTitle"/>
          </p:nvPr>
        </p:nvSpPr>
        <p:spPr>
          <a:xfrm>
            <a:off x="4572000" y="1631623"/>
            <a:ext cx="4572000" cy="731520"/>
          </a:xfrm>
        </p:spPr>
        <p:txBody>
          <a:bodyPr/>
          <a:lstStyle>
            <a:lvl1pPr algn="ctr">
              <a:defRPr sz="4000" b="1" i="1">
                <a:solidFill>
                  <a:srgbClr val="D90000"/>
                </a:solidFill>
              </a:defRPr>
            </a:lvl1pPr>
          </a:lstStyle>
          <a:p>
            <a:pPr lvl="0"/>
            <a:r>
              <a:rPr lang="en-US" noProof="0" dirty="0"/>
              <a:t>Click to edit Master title style</a:t>
            </a:r>
          </a:p>
        </p:txBody>
      </p:sp>
      <p:sp>
        <p:nvSpPr>
          <p:cNvPr id="3" name="Content Placeholder 2"/>
          <p:cNvSpPr>
            <a:spLocks noGrp="1"/>
          </p:cNvSpPr>
          <p:nvPr>
            <p:ph sz="quarter" idx="10"/>
          </p:nvPr>
        </p:nvSpPr>
        <p:spPr>
          <a:xfrm>
            <a:off x="4932541" y="2540391"/>
            <a:ext cx="3840480" cy="692727"/>
          </a:xfrm>
        </p:spPr>
        <p:txBody>
          <a:bodyPr/>
          <a:lstStyle>
            <a:lvl1pPr marL="0" indent="0" algn="ctr">
              <a:spcBef>
                <a:spcPts val="0"/>
              </a:spcBef>
              <a:buNone/>
              <a:defRPr sz="1800" b="1">
                <a:latin typeface="+mj-lt"/>
              </a:defRPr>
            </a:lvl1pPr>
          </a:lstStyle>
          <a:p>
            <a:pPr lvl="0"/>
            <a:r>
              <a:rPr lang="en-US" dirty="0"/>
              <a:t>Edit Master text styles</a:t>
            </a:r>
          </a:p>
        </p:txBody>
      </p:sp>
      <p:sp>
        <p:nvSpPr>
          <p:cNvPr id="10" name="Content Placeholder 9"/>
          <p:cNvSpPr>
            <a:spLocks noGrp="1"/>
          </p:cNvSpPr>
          <p:nvPr>
            <p:ph sz="quarter" idx="11"/>
          </p:nvPr>
        </p:nvSpPr>
        <p:spPr>
          <a:xfrm>
            <a:off x="4937760" y="5216525"/>
            <a:ext cx="3840480" cy="685800"/>
          </a:xfrm>
        </p:spPr>
        <p:txBody>
          <a:bodyPr/>
          <a:lstStyle>
            <a:lvl1pPr marL="0" indent="0" algn="ctr">
              <a:spcBef>
                <a:spcPts val="0"/>
              </a:spcBef>
              <a:buNone/>
              <a:defRPr sz="1400" b="1"/>
            </a:lvl1pPr>
          </a:lstStyle>
          <a:p>
            <a:pPr lvl="0"/>
            <a:r>
              <a:rPr lang="en-US" dirty="0"/>
              <a:t>Edit Master text styles</a:t>
            </a:r>
          </a:p>
        </p:txBody>
      </p:sp>
      <p:sp>
        <p:nvSpPr>
          <p:cNvPr id="9" name="Content Placeholder 8"/>
          <p:cNvSpPr>
            <a:spLocks noGrp="1"/>
          </p:cNvSpPr>
          <p:nvPr>
            <p:ph sz="quarter" idx="13"/>
          </p:nvPr>
        </p:nvSpPr>
        <p:spPr>
          <a:xfrm>
            <a:off x="4932541" y="3521140"/>
            <a:ext cx="3840480" cy="1407362"/>
          </a:xfrm>
        </p:spPr>
        <p:txBody>
          <a:bodyPr/>
          <a:lstStyle>
            <a:lvl1pPr marL="0" indent="0" algn="ctr">
              <a:lnSpc>
                <a:spcPct val="80000"/>
              </a:lnSpc>
              <a:spcBef>
                <a:spcPts val="1200"/>
              </a:spcBef>
              <a:buNone/>
              <a:defRPr sz="2800">
                <a:latin typeface="+mj-lt"/>
              </a:defRPr>
            </a:lvl1pPr>
          </a:lstStyle>
          <a:p>
            <a:pPr lvl="0"/>
            <a:r>
              <a:rPr lang="en-US" dirty="0"/>
              <a:t>Edit Master text styles</a:t>
            </a:r>
          </a:p>
        </p:txBody>
      </p:sp>
      <p:sp>
        <p:nvSpPr>
          <p:cNvPr id="16" name="Picture Placeholder 15">
            <a:extLst>
              <a:ext uri="{FF2B5EF4-FFF2-40B4-BE49-F238E27FC236}">
                <a16:creationId xmlns:a16="http://schemas.microsoft.com/office/drawing/2014/main" id="{82A30348-812A-46B8-A848-3D9C129E21E6}"/>
              </a:ext>
            </a:extLst>
          </p:cNvPr>
          <p:cNvSpPr>
            <a:spLocks noGrp="1"/>
          </p:cNvSpPr>
          <p:nvPr>
            <p:ph type="pic" sz="quarter" idx="14" hasCustomPrompt="1"/>
          </p:nvPr>
        </p:nvSpPr>
        <p:spPr>
          <a:xfrm>
            <a:off x="214313" y="914400"/>
            <a:ext cx="4357687" cy="5265738"/>
          </a:xfrm>
          <a:solidFill>
            <a:schemeClr val="accent2">
              <a:lumMod val="20000"/>
              <a:lumOff val="80000"/>
            </a:schemeClr>
          </a:solidFill>
        </p:spPr>
        <p:txBody>
          <a:bodyPr anchor="ctr" anchorCtr="0"/>
          <a:lstStyle>
            <a:lvl1pPr marL="0" indent="0" algn="ctr">
              <a:buNone/>
              <a:defRPr sz="2800" i="1">
                <a:solidFill>
                  <a:schemeClr val="bg1">
                    <a:lumMod val="50000"/>
                  </a:schemeClr>
                </a:solidFill>
              </a:defRPr>
            </a:lvl1pPr>
          </a:lstStyle>
          <a:p>
            <a:r>
              <a:rPr lang="en-US" i="1" dirty="0"/>
              <a:t>Book cover art</a:t>
            </a:r>
            <a:endParaRPr lang="en-US" dirty="0"/>
          </a:p>
        </p:txBody>
      </p:sp>
      <p:sp>
        <p:nvSpPr>
          <p:cNvPr id="17" name="Footer Placeholder 16">
            <a:extLst>
              <a:ext uri="{FF2B5EF4-FFF2-40B4-BE49-F238E27FC236}">
                <a16:creationId xmlns:a16="http://schemas.microsoft.com/office/drawing/2014/main" id="{8FB50AF5-88F5-4A25-A9F4-BEA598275914}"/>
              </a:ext>
            </a:extLst>
          </p:cNvPr>
          <p:cNvSpPr>
            <a:spLocks noGrp="1"/>
          </p:cNvSpPr>
          <p:nvPr>
            <p:ph type="ftr" sz="quarter" idx="16"/>
          </p:nvPr>
        </p:nvSpPr>
        <p:spPr/>
        <p:txBody>
          <a:bodyPr/>
          <a:lstStyle/>
          <a:p>
            <a:pPr>
              <a:defRPr/>
            </a:pPr>
            <a:endParaRPr lang="en-US" dirty="0"/>
          </a:p>
        </p:txBody>
      </p:sp>
      <p:sp>
        <p:nvSpPr>
          <p:cNvPr id="8" name="TextBox 7"/>
          <p:cNvSpPr txBox="1"/>
          <p:nvPr userDrawn="1"/>
        </p:nvSpPr>
        <p:spPr>
          <a:xfrm>
            <a:off x="8383450" y="6330659"/>
            <a:ext cx="5334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kern="1200" dirty="0">
                <a:solidFill>
                  <a:schemeClr val="tx1"/>
                </a:solidFill>
                <a:latin typeface="Arial" panose="020B0604020202020204" pitchFamily="34" charset="0"/>
                <a:ea typeface="+mn-ea"/>
                <a:cs typeface="Arial" panose="020B0604020202020204" pitchFamily="34" charset="0"/>
              </a:rPr>
              <a:t>2-1</a:t>
            </a:r>
          </a:p>
        </p:txBody>
      </p:sp>
      <p:sp>
        <p:nvSpPr>
          <p:cNvPr id="11" name="Content Placeholder 10">
            <a:extLst>
              <a:ext uri="{FF2B5EF4-FFF2-40B4-BE49-F238E27FC236}">
                <a16:creationId xmlns:a16="http://schemas.microsoft.com/office/drawing/2014/main" id="{80F85282-9FBF-4336-9455-0895C182B3D8}"/>
              </a:ext>
            </a:extLst>
          </p:cNvPr>
          <p:cNvSpPr>
            <a:spLocks noGrp="1"/>
          </p:cNvSpPr>
          <p:nvPr>
            <p:ph sz="quarter" idx="17"/>
          </p:nvPr>
        </p:nvSpPr>
        <p:spPr>
          <a:xfrm>
            <a:off x="1219200" y="6330950"/>
            <a:ext cx="6629400" cy="136525"/>
          </a:xfrm>
        </p:spPr>
        <p:txBody>
          <a:bodyPr/>
          <a:lstStyle>
            <a:lvl1pPr algn="ctr">
              <a:defRPr sz="1000"/>
            </a:lvl1pPr>
          </a:lstStyle>
          <a:p>
            <a:pPr lvl="0"/>
            <a:endParaRPr lang="en-US" dirty="0"/>
          </a:p>
        </p:txBody>
      </p:sp>
    </p:spTree>
    <p:extLst>
      <p:ext uri="{BB962C8B-B14F-4D97-AF65-F5344CB8AC3E}">
        <p14:creationId xmlns:p14="http://schemas.microsoft.com/office/powerpoint/2010/main" val="3987977818"/>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Date Placeholder 6">
            <a:extLst>
              <a:ext uri="{FF2B5EF4-FFF2-40B4-BE49-F238E27FC236}">
                <a16:creationId xmlns:a16="http://schemas.microsoft.com/office/drawing/2014/main" id="{6351B752-2695-4CF4-B0B9-C6EB9924E614}"/>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A0D749C1-74BC-484B-A774-24086F3CB891}"/>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CF8A1B00-3EAF-4270-9E75-02D085B873E0}"/>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3715561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vl1pPr>
          </a:lstStyle>
          <a:p>
            <a:r>
              <a:rPr lang="en-US" dirty="0"/>
              <a:t>Click to edit Master title style</a:t>
            </a:r>
          </a:p>
        </p:txBody>
      </p:sp>
      <p:sp>
        <p:nvSpPr>
          <p:cNvPr id="3" name="Content Placeholder 2"/>
          <p:cNvSpPr>
            <a:spLocks noGrp="1"/>
          </p:cNvSpPr>
          <p:nvPr>
            <p:ph idx="1"/>
          </p:nvPr>
        </p:nvSpPr>
        <p:spPr/>
        <p:txBody>
          <a:bodyPr/>
          <a:lstStyle>
            <a:lvl1pPr>
              <a:spcBef>
                <a:spcPts val="2400"/>
              </a:spcBef>
              <a:defRPr/>
            </a:lvl1pPr>
            <a:lvl2pPr>
              <a:spcBef>
                <a:spcPts val="2400"/>
              </a:spcBef>
              <a:defRPr/>
            </a:lvl2pPr>
            <a:lvl3pPr>
              <a:spcBef>
                <a:spcPts val="2400"/>
              </a:spcBef>
              <a:defRPr/>
            </a:lvl3pPr>
            <a:lvl4pPr>
              <a:spcBef>
                <a:spcPts val="2400"/>
              </a:spcBef>
              <a:defRPr/>
            </a:lvl4pPr>
            <a:lvl5pPr>
              <a:spcBef>
                <a:spcPts val="24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p:nvPr>
        </p:nvSpPr>
        <p:spPr>
          <a:xfrm>
            <a:off x="457200" y="1295400"/>
            <a:ext cx="82296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p:cNvSpPr txBox="1"/>
          <p:nvPr userDrawn="1"/>
        </p:nvSpPr>
        <p:spPr>
          <a:xfrm>
            <a:off x="0" y="6604408"/>
            <a:ext cx="914400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Copyright ©2019 McGraw-Hill Education. All rights reserved. No reproduction or distribution without the prior written consent of McGraw-Hill Education.</a:t>
            </a:r>
          </a:p>
        </p:txBody>
      </p:sp>
      <p:sp>
        <p:nvSpPr>
          <p:cNvPr id="12" name="TextBox 11"/>
          <p:cNvSpPr txBox="1"/>
          <p:nvPr userDrawn="1"/>
        </p:nvSpPr>
        <p:spPr>
          <a:xfrm>
            <a:off x="8382000" y="6323373"/>
            <a:ext cx="520456"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kern="1200" dirty="0">
                <a:solidFill>
                  <a:schemeClr val="tx1"/>
                </a:solidFill>
                <a:latin typeface="Arial" panose="020B0604020202020204" pitchFamily="34" charset="0"/>
                <a:ea typeface="+mn-ea"/>
                <a:cs typeface="Arial" panose="020B0604020202020204" pitchFamily="34" charset="0"/>
              </a:rPr>
              <a:t>2-</a:t>
            </a:r>
            <a:fld id="{3C2B0C1A-AD6F-4D65-B100-4E7A842880CA}" type="slidenum">
              <a:rPr lang="en-US" altLang="en-US" sz="1200" kern="1200" smtClean="0">
                <a:solidFill>
                  <a:schemeClr val="tx1"/>
                </a:solidFill>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lang="en-US" altLang="en-US" sz="1200" kern="1200" dirty="0">
              <a:solidFill>
                <a:schemeClr val="tx1"/>
              </a:solidFill>
              <a:latin typeface="Arial" panose="020B0604020202020204" pitchFamily="34" charset="0"/>
              <a:ea typeface="+mn-ea"/>
              <a:cs typeface="Arial" panose="020B0604020202020204" pitchFamily="34" charset="0"/>
            </a:endParaRPr>
          </a:p>
        </p:txBody>
      </p:sp>
      <p:sp>
        <p:nvSpPr>
          <p:cNvPr id="14" name="Content Placeholder 13"/>
          <p:cNvSpPr>
            <a:spLocks noGrp="1"/>
          </p:cNvSpPr>
          <p:nvPr>
            <p:ph sz="quarter" idx="14"/>
          </p:nvPr>
        </p:nvSpPr>
        <p:spPr>
          <a:xfrm>
            <a:off x="457200" y="3810000"/>
            <a:ext cx="8229600" cy="252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5"/>
          </p:nvPr>
        </p:nvSpPr>
        <p:spPr>
          <a:xfrm>
            <a:off x="914400" y="5334000"/>
            <a:ext cx="8382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6"/>
          </p:nvPr>
        </p:nvSpPr>
        <p:spPr>
          <a:xfrm>
            <a:off x="2286000" y="5257800"/>
            <a:ext cx="9144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7"/>
          </p:nvPr>
        </p:nvSpPr>
        <p:spPr>
          <a:xfrm>
            <a:off x="3581400" y="5334000"/>
            <a:ext cx="9144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18"/>
          </p:nvPr>
        </p:nvSpPr>
        <p:spPr>
          <a:xfrm>
            <a:off x="457200" y="5105400"/>
            <a:ext cx="8229600" cy="149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5935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D42D58AF-DC69-4649-9CD6-082AE436899C}"/>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E6F29465-2AB4-47BD-85EE-4E3D4BA139D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91705BD0-1E45-4636-944F-FCD787AFAA2F}"/>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544417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F8CDA-82C8-4699-A073-2EC94885A8A8}"/>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BA11DA4C-9A44-4BC5-A345-47C238A8DE5D}"/>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A735FB18-4DC0-4371-BD1F-047B0E3369C6}"/>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01889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5175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5537A6-F620-4A9C-89CF-BDBC47D8D9A9}"/>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1A6FC5E6-97DF-4C6F-88A2-221A310D5BF0}"/>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9EBE31D8-184B-4BFF-A90A-60A2DDF7060E}"/>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66885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vl1pPr>
          </a:lstStyle>
          <a:p>
            <a:r>
              <a:rPr lang="en-US"/>
              <a:t>Click to edit Master title style</a:t>
            </a:r>
          </a:p>
        </p:txBody>
      </p:sp>
      <p:sp>
        <p:nvSpPr>
          <p:cNvPr id="6" name="TextBox 5"/>
          <p:cNvSpPr txBox="1"/>
          <p:nvPr userDrawn="1"/>
        </p:nvSpPr>
        <p:spPr>
          <a:xfrm>
            <a:off x="8385634" y="6323373"/>
            <a:ext cx="515252"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kern="1200" dirty="0">
                <a:solidFill>
                  <a:schemeClr val="tx1"/>
                </a:solidFill>
                <a:latin typeface="Arial" panose="020B0604020202020204" pitchFamily="34" charset="0"/>
                <a:ea typeface="+mn-ea"/>
                <a:cs typeface="Arial" panose="020B0604020202020204" pitchFamily="34" charset="0"/>
              </a:rPr>
              <a:t>2-</a:t>
            </a:r>
            <a:fld id="{3C2B0C1A-AD6F-4D65-B100-4E7A842880CA}" type="slidenum">
              <a:rPr lang="en-US" altLang="en-US" sz="1200" kern="1200" smtClean="0">
                <a:solidFill>
                  <a:schemeClr val="tx1"/>
                </a:solidFill>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lang="en-US" altLang="en-US" sz="1200" kern="1200" dirty="0">
              <a:solidFill>
                <a:schemeClr val="tx1"/>
              </a:solidFill>
              <a:latin typeface="Arial" panose="020B0604020202020204" pitchFamily="34" charset="0"/>
              <a:ea typeface="+mn-ea"/>
              <a:cs typeface="Arial" panose="020B0604020202020204" pitchFamily="34" charset="0"/>
            </a:endParaRPr>
          </a:p>
        </p:txBody>
      </p:sp>
      <p:sp>
        <p:nvSpPr>
          <p:cNvPr id="8" name="TextBox 7"/>
          <p:cNvSpPr txBox="1"/>
          <p:nvPr userDrawn="1"/>
        </p:nvSpPr>
        <p:spPr>
          <a:xfrm>
            <a:off x="0" y="6604408"/>
            <a:ext cx="914400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Copyright ©2019 McGraw-Hill Education. All rights reserved. No reproduction or distribution without the prior written consent of McGraw-Hill Education.</a:t>
            </a:r>
          </a:p>
        </p:txBody>
      </p:sp>
      <p:sp>
        <p:nvSpPr>
          <p:cNvPr id="10" name="Content Placeholder 9"/>
          <p:cNvSpPr>
            <a:spLocks noGrp="1"/>
          </p:cNvSpPr>
          <p:nvPr>
            <p:ph sz="quarter" idx="10"/>
          </p:nvPr>
        </p:nvSpPr>
        <p:spPr>
          <a:xfrm>
            <a:off x="1600200" y="4800600"/>
            <a:ext cx="49530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able Placeholder 11"/>
          <p:cNvSpPr>
            <a:spLocks noGrp="1"/>
          </p:cNvSpPr>
          <p:nvPr>
            <p:ph type="tbl" sz="quarter" idx="11"/>
          </p:nvPr>
        </p:nvSpPr>
        <p:spPr>
          <a:xfrm>
            <a:off x="2438400" y="3352800"/>
            <a:ext cx="5410200" cy="1676400"/>
          </a:xfrm>
        </p:spPr>
        <p:txBody>
          <a:bodyPr/>
          <a:lstStyle/>
          <a:p>
            <a:endParaRPr lang="en-GB"/>
          </a:p>
        </p:txBody>
      </p:sp>
      <p:sp>
        <p:nvSpPr>
          <p:cNvPr id="14" name="Content Placeholder 13"/>
          <p:cNvSpPr>
            <a:spLocks noGrp="1"/>
          </p:cNvSpPr>
          <p:nvPr>
            <p:ph sz="quarter" idx="12"/>
          </p:nvPr>
        </p:nvSpPr>
        <p:spPr>
          <a:xfrm>
            <a:off x="457200" y="4114800"/>
            <a:ext cx="43434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5638800" y="4114800"/>
            <a:ext cx="35052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14"/>
          </p:nvPr>
        </p:nvSpPr>
        <p:spPr>
          <a:xfrm>
            <a:off x="2209800" y="2362200"/>
            <a:ext cx="29718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830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0D000-C9FB-4FA2-A481-71701C7CCB62}"/>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361CE5BF-53D1-4534-A863-A8EF065C3766}"/>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074F00E-56D0-49EE-AFAC-625F223EBA33}"/>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639546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9933AFB-2A5E-4C00-BF51-F5837017AF07}"/>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7470D612-80D9-4A5A-8ACC-FC0074CD0367}"/>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10FBF5E9-5CD1-4FEA-9033-9675665C1996}"/>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985688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0799C18-D0A4-4324-91B3-C16DE9E6CF39}"/>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84639E90-EAD1-4720-9588-680286C5B42B}"/>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5D4F5156-91E1-4BC9-B0C1-F0B4BE7BBFB4}"/>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1578037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BBA33-8E8D-4F1D-805E-F675620D3930}"/>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7ABB3173-4F66-46F3-91BF-1B998FF1AEE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FF81DB8F-232B-4732-864B-4F4173F1F836}"/>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4161476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400E6-BA7B-47D0-8211-BB6421DF5E57}"/>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46A79F47-0353-4FA3-87BD-3C644EE2014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9E9AC733-FE42-46BB-835C-9B83336381DD}"/>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2574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F71B47-39E6-4466-A043-CCB7341033E1}"/>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77CB4857-F8AA-466F-9C34-8E541F1619A6}"/>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178FAA83-2D95-472D-962A-F3669966F581}"/>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1074506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able Placeholder 2"/>
          <p:cNvSpPr>
            <a:spLocks noGrp="1"/>
          </p:cNvSpPr>
          <p:nvPr>
            <p:ph type="tbl" idx="1"/>
          </p:nvPr>
        </p:nvSpPr>
        <p:spPr>
          <a:xfrm>
            <a:off x="441325" y="1392238"/>
            <a:ext cx="8377238" cy="4956175"/>
          </a:xfrm>
        </p:spPr>
        <p:txBody>
          <a:bodyPr/>
          <a:lstStyle/>
          <a:p>
            <a:pPr lvl="0"/>
            <a:endParaRPr lang="en-US" noProof="0" dirty="0"/>
          </a:p>
        </p:txBody>
      </p:sp>
      <p:sp>
        <p:nvSpPr>
          <p:cNvPr id="4" name="Date Placeholder 3">
            <a:extLst>
              <a:ext uri="{FF2B5EF4-FFF2-40B4-BE49-F238E27FC236}">
                <a16:creationId xmlns:a16="http://schemas.microsoft.com/office/drawing/2014/main" id="{FC8ADC3C-4ABC-42F0-BBC9-E795B15B8E78}"/>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423DC970-4EAF-40CD-80AE-14C3521DB2F9}"/>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2A655F4F-0050-4BD6-A318-D051E60E096B}"/>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3645633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441325" y="1392238"/>
            <a:ext cx="8377238" cy="2401887"/>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325" y="3946525"/>
            <a:ext cx="8377238" cy="2401888"/>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C461B4-8140-444A-A2D9-F64C8E428B59}"/>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00608635-65F1-4A66-9F92-7D76A9B163B8}"/>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70DFC78-342F-4F54-B33C-33CC3A1618FD}"/>
              </a:ext>
            </a:extLst>
          </p:cNvPr>
          <p:cNvSpPr>
            <a:spLocks noGrp="1"/>
          </p:cNvSpPr>
          <p:nvPr>
            <p:ph type="sldNum" sz="quarter" idx="12"/>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74034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8264" y="481352"/>
            <a:ext cx="6865850" cy="941047"/>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5475" y="1674813"/>
            <a:ext cx="38100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87875" y="1674813"/>
            <a:ext cx="38100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4661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3505200"/>
            <a:ext cx="8229600" cy="2620963"/>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919B00-7F97-4117-BD0B-DD974D330C61}"/>
              </a:ext>
            </a:extLst>
          </p:cNvPr>
          <p:cNvSpPr>
            <a:spLocks noGrp="1"/>
          </p:cNvSpPr>
          <p:nvPr>
            <p:ph type="dt" sz="half" idx="11"/>
          </p:nvPr>
        </p:nvSpPr>
        <p:spPr/>
        <p:txBody>
          <a:bodyPr/>
          <a:lstStyle/>
          <a:p>
            <a:pPr>
              <a:defRPr/>
            </a:pPr>
            <a:endParaRPr lang="en-US" dirty="0"/>
          </a:p>
        </p:txBody>
      </p:sp>
      <p:sp>
        <p:nvSpPr>
          <p:cNvPr id="5" name="Footer Placeholder 4">
            <a:extLst>
              <a:ext uri="{FF2B5EF4-FFF2-40B4-BE49-F238E27FC236}">
                <a16:creationId xmlns:a16="http://schemas.microsoft.com/office/drawing/2014/main" id="{6AE0DFE0-BA05-4184-9464-669E2F5D5BF8}"/>
              </a:ext>
            </a:extLst>
          </p:cNvPr>
          <p:cNvSpPr>
            <a:spLocks noGrp="1"/>
          </p:cNvSpPr>
          <p:nvPr>
            <p:ph type="ftr" sz="quarter" idx="12"/>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4380B34-B3A8-4A69-8EE4-87C6EA8D30BA}"/>
              </a:ext>
            </a:extLst>
          </p:cNvPr>
          <p:cNvSpPr>
            <a:spLocks noGrp="1"/>
          </p:cNvSpPr>
          <p:nvPr>
            <p:ph type="sldNum" sz="quarter" idx="13"/>
          </p:nvPr>
        </p:nvSpPr>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4284464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bwMode="auto">
          <a:xfrm>
            <a:off x="0" y="0"/>
            <a:ext cx="9144000" cy="279400"/>
          </a:xfrm>
          <a:prstGeom prst="rect">
            <a:avLst/>
          </a:prstGeom>
          <a:solidFill>
            <a:schemeClr val="bg1">
              <a:lumMod val="85000"/>
            </a:schemeClr>
          </a:solidFill>
          <a:ln>
            <a:noFill/>
          </a:ln>
          <a:effectLst/>
        </p:spPr>
        <p:txBody>
          <a:bodyPr lIns="90488" tIns="44450" rIns="90488" bIns="44450"/>
          <a:lstStyle/>
          <a:p>
            <a:pPr marL="169863" indent="-169863" eaLnBrk="0" hangingPunct="0">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sp>
        <p:nvSpPr>
          <p:cNvPr id="6" name="Rectangle 5"/>
          <p:cNvSpPr/>
          <p:nvPr userDrawn="1"/>
        </p:nvSpPr>
        <p:spPr bwMode="auto">
          <a:xfrm>
            <a:off x="0" y="6604000"/>
            <a:ext cx="9144000" cy="254000"/>
          </a:xfrm>
          <a:prstGeom prst="rect">
            <a:avLst/>
          </a:prstGeom>
          <a:solidFill>
            <a:schemeClr val="bg1">
              <a:lumMod val="85000"/>
            </a:schemeClr>
          </a:solidFill>
          <a:ln>
            <a:noFill/>
          </a:ln>
          <a:effectLst/>
        </p:spPr>
        <p:txBody>
          <a:bodyPr lIns="90488" tIns="44450" rIns="90488" bIns="44450"/>
          <a:lstStyle/>
          <a:p>
            <a:pPr marL="169863" indent="-169863" eaLnBrk="0" hangingPunct="0">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pic>
        <p:nvPicPr>
          <p:cNvPr id="7" name="Picture 3" descr="MHE-red-RGB-email-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98425"/>
            <a:ext cx="6127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3108" name="Rectangle 4"/>
          <p:cNvSpPr>
            <a:spLocks noGrp="1" noChangeArrowheads="1"/>
          </p:cNvSpPr>
          <p:nvPr>
            <p:ph type="ctrTitle"/>
          </p:nvPr>
        </p:nvSpPr>
        <p:spPr>
          <a:xfrm>
            <a:off x="4572000" y="1631623"/>
            <a:ext cx="4572000" cy="731520"/>
          </a:xfrm>
        </p:spPr>
        <p:txBody>
          <a:bodyPr/>
          <a:lstStyle>
            <a:lvl1pPr algn="ctr">
              <a:defRPr sz="4000" b="1" i="1">
                <a:solidFill>
                  <a:srgbClr val="D90000"/>
                </a:solidFill>
              </a:defRPr>
            </a:lvl1pPr>
          </a:lstStyle>
          <a:p>
            <a:pPr lvl="0"/>
            <a:r>
              <a:rPr lang="en-US" noProof="0" dirty="0"/>
              <a:t>Click to edit Master title style</a:t>
            </a:r>
          </a:p>
        </p:txBody>
      </p:sp>
      <p:sp>
        <p:nvSpPr>
          <p:cNvPr id="3" name="Content Placeholder 2"/>
          <p:cNvSpPr>
            <a:spLocks noGrp="1"/>
          </p:cNvSpPr>
          <p:nvPr>
            <p:ph sz="quarter" idx="10"/>
          </p:nvPr>
        </p:nvSpPr>
        <p:spPr>
          <a:xfrm>
            <a:off x="4932541" y="2540391"/>
            <a:ext cx="3840480" cy="692727"/>
          </a:xfrm>
        </p:spPr>
        <p:txBody>
          <a:bodyPr/>
          <a:lstStyle>
            <a:lvl1pPr marL="0" indent="0" algn="ctr">
              <a:spcBef>
                <a:spcPts val="0"/>
              </a:spcBef>
              <a:buNone/>
              <a:defRPr sz="1800" b="1">
                <a:latin typeface="+mj-lt"/>
              </a:defRPr>
            </a:lvl1pPr>
          </a:lstStyle>
          <a:p>
            <a:pPr lvl="0"/>
            <a:r>
              <a:rPr lang="en-US" dirty="0"/>
              <a:t>Edit Master text styles</a:t>
            </a:r>
          </a:p>
        </p:txBody>
      </p:sp>
      <p:sp>
        <p:nvSpPr>
          <p:cNvPr id="10" name="Content Placeholder 9"/>
          <p:cNvSpPr>
            <a:spLocks noGrp="1"/>
          </p:cNvSpPr>
          <p:nvPr>
            <p:ph sz="quarter" idx="11"/>
          </p:nvPr>
        </p:nvSpPr>
        <p:spPr>
          <a:xfrm>
            <a:off x="4937760" y="5216525"/>
            <a:ext cx="3840480" cy="685800"/>
          </a:xfrm>
        </p:spPr>
        <p:txBody>
          <a:bodyPr/>
          <a:lstStyle>
            <a:lvl1pPr marL="0" indent="0" algn="ctr">
              <a:spcBef>
                <a:spcPts val="0"/>
              </a:spcBef>
              <a:buNone/>
              <a:defRPr sz="1400" b="1"/>
            </a:lvl1pPr>
          </a:lstStyle>
          <a:p>
            <a:pPr lvl="0"/>
            <a:r>
              <a:rPr lang="en-US" dirty="0"/>
              <a:t>Edit Master text styles</a:t>
            </a:r>
          </a:p>
        </p:txBody>
      </p:sp>
      <p:sp>
        <p:nvSpPr>
          <p:cNvPr id="9" name="Content Placeholder 8"/>
          <p:cNvSpPr>
            <a:spLocks noGrp="1"/>
          </p:cNvSpPr>
          <p:nvPr>
            <p:ph sz="quarter" idx="13"/>
          </p:nvPr>
        </p:nvSpPr>
        <p:spPr>
          <a:xfrm>
            <a:off x="4932541" y="3521140"/>
            <a:ext cx="3840480" cy="1407362"/>
          </a:xfrm>
        </p:spPr>
        <p:txBody>
          <a:bodyPr/>
          <a:lstStyle>
            <a:lvl1pPr marL="0" indent="0" algn="ctr">
              <a:lnSpc>
                <a:spcPct val="80000"/>
              </a:lnSpc>
              <a:spcBef>
                <a:spcPts val="1200"/>
              </a:spcBef>
              <a:buNone/>
              <a:defRPr sz="2800">
                <a:latin typeface="+mj-lt"/>
              </a:defRPr>
            </a:lvl1pPr>
          </a:lstStyle>
          <a:p>
            <a:pPr lvl="0"/>
            <a:r>
              <a:rPr lang="en-US" dirty="0"/>
              <a:t>Edit Master text styles</a:t>
            </a:r>
          </a:p>
        </p:txBody>
      </p:sp>
      <p:sp>
        <p:nvSpPr>
          <p:cNvPr id="16" name="Picture Placeholder 15">
            <a:extLst>
              <a:ext uri="{FF2B5EF4-FFF2-40B4-BE49-F238E27FC236}">
                <a16:creationId xmlns:a16="http://schemas.microsoft.com/office/drawing/2014/main" id="{82A30348-812A-46B8-A848-3D9C129E21E6}"/>
              </a:ext>
            </a:extLst>
          </p:cNvPr>
          <p:cNvSpPr>
            <a:spLocks noGrp="1"/>
          </p:cNvSpPr>
          <p:nvPr>
            <p:ph type="pic" sz="quarter" idx="14" hasCustomPrompt="1"/>
          </p:nvPr>
        </p:nvSpPr>
        <p:spPr>
          <a:xfrm>
            <a:off x="214313" y="914400"/>
            <a:ext cx="4357687" cy="5265738"/>
          </a:xfrm>
          <a:solidFill>
            <a:schemeClr val="accent2">
              <a:lumMod val="20000"/>
              <a:lumOff val="80000"/>
            </a:schemeClr>
          </a:solidFill>
        </p:spPr>
        <p:txBody>
          <a:bodyPr anchor="ctr" anchorCtr="0"/>
          <a:lstStyle>
            <a:lvl1pPr marL="0" indent="0" algn="ctr">
              <a:buNone/>
              <a:defRPr sz="2800" i="1">
                <a:solidFill>
                  <a:schemeClr val="bg1">
                    <a:lumMod val="50000"/>
                  </a:schemeClr>
                </a:solidFill>
              </a:defRPr>
            </a:lvl1pPr>
          </a:lstStyle>
          <a:p>
            <a:r>
              <a:rPr lang="en-US" i="1" dirty="0"/>
              <a:t>Book cover art</a:t>
            </a:r>
            <a:endParaRPr lang="en-US" dirty="0"/>
          </a:p>
        </p:txBody>
      </p:sp>
      <p:sp>
        <p:nvSpPr>
          <p:cNvPr id="17" name="Footer Placeholder 16">
            <a:extLst>
              <a:ext uri="{FF2B5EF4-FFF2-40B4-BE49-F238E27FC236}">
                <a16:creationId xmlns:a16="http://schemas.microsoft.com/office/drawing/2014/main" id="{8FB50AF5-88F5-4A25-A9F4-BEA598275914}"/>
              </a:ext>
            </a:extLst>
          </p:cNvPr>
          <p:cNvSpPr>
            <a:spLocks noGrp="1"/>
          </p:cNvSpPr>
          <p:nvPr>
            <p:ph type="ftr" sz="quarter" idx="16"/>
          </p:nvPr>
        </p:nvSpPr>
        <p:spPr/>
        <p:txBody>
          <a:bodyPr/>
          <a:lstStyle/>
          <a:p>
            <a:pPr>
              <a:defRPr/>
            </a:pPr>
            <a:endParaRPr lang="en-US" dirty="0"/>
          </a:p>
        </p:txBody>
      </p:sp>
      <p:sp>
        <p:nvSpPr>
          <p:cNvPr id="4" name="TextBox 3"/>
          <p:cNvSpPr txBox="1"/>
          <p:nvPr userDrawn="1"/>
        </p:nvSpPr>
        <p:spPr>
          <a:xfrm>
            <a:off x="44382" y="6606082"/>
            <a:ext cx="905510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Copyright ©2019 McGraw-Hill Education. All rights reserved. No reproduction or distribution without the prior written consent of McGraw-Hill Education.</a:t>
            </a:r>
          </a:p>
        </p:txBody>
      </p:sp>
      <p:sp>
        <p:nvSpPr>
          <p:cNvPr id="8" name="TextBox 7"/>
          <p:cNvSpPr txBox="1"/>
          <p:nvPr userDrawn="1"/>
        </p:nvSpPr>
        <p:spPr>
          <a:xfrm>
            <a:off x="8383450" y="6330659"/>
            <a:ext cx="5334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kern="1200" dirty="0">
                <a:solidFill>
                  <a:schemeClr val="tx1"/>
                </a:solidFill>
                <a:latin typeface="Arial" panose="020B0604020202020204" pitchFamily="34" charset="0"/>
                <a:ea typeface="+mn-ea"/>
                <a:cs typeface="Arial" panose="020B0604020202020204" pitchFamily="34" charset="0"/>
              </a:rPr>
              <a:t>2-1</a:t>
            </a:r>
          </a:p>
        </p:txBody>
      </p:sp>
    </p:spTree>
    <p:extLst>
      <p:ext uri="{BB962C8B-B14F-4D97-AF65-F5344CB8AC3E}">
        <p14:creationId xmlns:p14="http://schemas.microsoft.com/office/powerpoint/2010/main" val="3196064127"/>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Date Placeholder 6">
            <a:extLst>
              <a:ext uri="{FF2B5EF4-FFF2-40B4-BE49-F238E27FC236}">
                <a16:creationId xmlns:a16="http://schemas.microsoft.com/office/drawing/2014/main" id="{6351B752-2695-4CF4-B0B9-C6EB9924E614}"/>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A0D749C1-74BC-484B-A774-24086F3CB891}"/>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CF8A1B00-3EAF-4270-9E75-02D085B873E0}"/>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27807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vl1pPr>
          </a:lstStyle>
          <a:p>
            <a:r>
              <a:rPr lang="en-US" dirty="0"/>
              <a:t>Click to edit Master title style</a:t>
            </a:r>
          </a:p>
        </p:txBody>
      </p:sp>
      <p:sp>
        <p:nvSpPr>
          <p:cNvPr id="7" name="Content Placeholder 6"/>
          <p:cNvSpPr>
            <a:spLocks noGrp="1"/>
          </p:cNvSpPr>
          <p:nvPr>
            <p:ph sz="quarter" idx="10"/>
          </p:nvPr>
        </p:nvSpPr>
        <p:spPr>
          <a:xfrm>
            <a:off x="457200" y="1447800"/>
            <a:ext cx="8229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5334000" y="5486400"/>
            <a:ext cx="33528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2044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D42D58AF-DC69-4649-9CD6-082AE436899C}"/>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E6F29465-2AB4-47BD-85EE-4E3D4BA139D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91705BD0-1E45-4636-944F-FCD787AFAA2F}"/>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3605318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F8CDA-82C8-4699-A073-2EC94885A8A8}"/>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BA11DA4C-9A44-4BC5-A345-47C238A8DE5D}"/>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A735FB18-4DC0-4371-BD1F-047B0E3369C6}"/>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794861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5537A6-F620-4A9C-89CF-BDBC47D8D9A9}"/>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1A6FC5E6-97DF-4C6F-88A2-221A310D5BF0}"/>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9EBE31D8-184B-4BFF-A90A-60A2DDF7060E}"/>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873110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vl1pPr>
          </a:lstStyle>
          <a:p>
            <a:r>
              <a:rPr lang="en-US"/>
              <a:t>Click to edit Master title style</a:t>
            </a:r>
          </a:p>
        </p:txBody>
      </p:sp>
      <p:sp>
        <p:nvSpPr>
          <p:cNvPr id="6" name="TextBox 5"/>
          <p:cNvSpPr txBox="1"/>
          <p:nvPr userDrawn="1"/>
        </p:nvSpPr>
        <p:spPr>
          <a:xfrm>
            <a:off x="8385634" y="6323373"/>
            <a:ext cx="515252"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kern="1200" dirty="0">
                <a:solidFill>
                  <a:schemeClr val="tx1"/>
                </a:solidFill>
                <a:latin typeface="Arial" panose="020B0604020202020204" pitchFamily="34" charset="0"/>
                <a:ea typeface="+mn-ea"/>
                <a:cs typeface="Arial" panose="020B0604020202020204" pitchFamily="34" charset="0"/>
              </a:rPr>
              <a:t>2-</a:t>
            </a:r>
            <a:fld id="{3C2B0C1A-AD6F-4D65-B100-4E7A842880CA}" type="slidenum">
              <a:rPr lang="en-US" altLang="en-US" sz="1200" kern="1200" smtClean="0">
                <a:solidFill>
                  <a:schemeClr val="tx1"/>
                </a:solidFill>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lang="en-US" altLang="en-US" sz="1200" kern="1200" dirty="0">
              <a:solidFill>
                <a:schemeClr val="tx1"/>
              </a:solidFill>
              <a:latin typeface="Arial" panose="020B0604020202020204" pitchFamily="34" charset="0"/>
              <a:ea typeface="+mn-ea"/>
              <a:cs typeface="Arial" panose="020B0604020202020204" pitchFamily="34" charset="0"/>
            </a:endParaRPr>
          </a:p>
        </p:txBody>
      </p:sp>
      <p:sp>
        <p:nvSpPr>
          <p:cNvPr id="8" name="TextBox 7"/>
          <p:cNvSpPr txBox="1"/>
          <p:nvPr userDrawn="1"/>
        </p:nvSpPr>
        <p:spPr>
          <a:xfrm>
            <a:off x="0" y="6604408"/>
            <a:ext cx="914400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kern="1200" dirty="0">
                <a:solidFill>
                  <a:schemeClr val="tx1"/>
                </a:solidFill>
                <a:latin typeface="Arial" panose="020B0604020202020204" pitchFamily="34" charset="0"/>
                <a:ea typeface="+mn-ea"/>
                <a:cs typeface="Arial" panose="020B0604020202020204" pitchFamily="34" charset="0"/>
              </a:rPr>
              <a:t>Copyright ©2019 McGraw-Hill Education. All rights reserved. No reproduction or distribution without the prior written consent of McGraw-Hill Education.</a:t>
            </a:r>
          </a:p>
        </p:txBody>
      </p:sp>
      <p:sp>
        <p:nvSpPr>
          <p:cNvPr id="10" name="Content Placeholder 9"/>
          <p:cNvSpPr>
            <a:spLocks noGrp="1"/>
          </p:cNvSpPr>
          <p:nvPr>
            <p:ph sz="quarter" idx="10"/>
          </p:nvPr>
        </p:nvSpPr>
        <p:spPr>
          <a:xfrm>
            <a:off x="1600200" y="4800600"/>
            <a:ext cx="49530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able Placeholder 11"/>
          <p:cNvSpPr>
            <a:spLocks noGrp="1"/>
          </p:cNvSpPr>
          <p:nvPr>
            <p:ph type="tbl" sz="quarter" idx="11"/>
          </p:nvPr>
        </p:nvSpPr>
        <p:spPr>
          <a:xfrm>
            <a:off x="2438400" y="3352800"/>
            <a:ext cx="5410200" cy="1676400"/>
          </a:xfrm>
        </p:spPr>
        <p:txBody>
          <a:bodyPr/>
          <a:lstStyle/>
          <a:p>
            <a:endParaRPr lang="en-GB"/>
          </a:p>
        </p:txBody>
      </p:sp>
      <p:sp>
        <p:nvSpPr>
          <p:cNvPr id="14" name="Content Placeholder 13"/>
          <p:cNvSpPr>
            <a:spLocks noGrp="1"/>
          </p:cNvSpPr>
          <p:nvPr>
            <p:ph sz="quarter" idx="12"/>
          </p:nvPr>
        </p:nvSpPr>
        <p:spPr>
          <a:xfrm>
            <a:off x="457200" y="4114800"/>
            <a:ext cx="43434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5638800" y="4114800"/>
            <a:ext cx="35052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8478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0D000-C9FB-4FA2-A481-71701C7CCB62}"/>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361CE5BF-53D1-4534-A863-A8EF065C3766}"/>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074F00E-56D0-49EE-AFAC-625F223EBA33}"/>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4251037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9933AFB-2A5E-4C00-BF51-F5837017AF07}"/>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7470D612-80D9-4A5A-8ACC-FC0074CD0367}"/>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10FBF5E9-5CD1-4FEA-9033-9675665C1996}"/>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38987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8264" y="274638"/>
            <a:ext cx="6865850" cy="1143000"/>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02349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0799C18-D0A4-4324-91B3-C16DE9E6CF39}"/>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84639E90-EAD1-4720-9588-680286C5B42B}"/>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5D4F5156-91E1-4BC9-B0C1-F0B4BE7BBFB4}"/>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3136216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BBA33-8E8D-4F1D-805E-F675620D3930}"/>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7ABB3173-4F66-46F3-91BF-1B998FF1AEE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FF81DB8F-232B-4732-864B-4F4173F1F836}"/>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3986124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400E6-BA7B-47D0-8211-BB6421DF5E57}"/>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46A79F47-0353-4FA3-87BD-3C644EE2014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9E9AC733-FE42-46BB-835C-9B83336381DD}"/>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224342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F71B47-39E6-4466-A043-CCB7341033E1}"/>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77CB4857-F8AA-466F-9C34-8E541F1619A6}"/>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178FAA83-2D95-472D-962A-F3669966F581}"/>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340839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able Placeholder 2"/>
          <p:cNvSpPr>
            <a:spLocks noGrp="1"/>
          </p:cNvSpPr>
          <p:nvPr>
            <p:ph type="tbl" idx="1"/>
          </p:nvPr>
        </p:nvSpPr>
        <p:spPr>
          <a:xfrm>
            <a:off x="441325" y="1392238"/>
            <a:ext cx="8377238" cy="4956175"/>
          </a:xfrm>
        </p:spPr>
        <p:txBody>
          <a:bodyPr/>
          <a:lstStyle/>
          <a:p>
            <a:pPr lvl="0"/>
            <a:endParaRPr lang="en-US" noProof="0" dirty="0"/>
          </a:p>
        </p:txBody>
      </p:sp>
      <p:sp>
        <p:nvSpPr>
          <p:cNvPr id="4" name="Date Placeholder 3">
            <a:extLst>
              <a:ext uri="{FF2B5EF4-FFF2-40B4-BE49-F238E27FC236}">
                <a16:creationId xmlns:a16="http://schemas.microsoft.com/office/drawing/2014/main" id="{FC8ADC3C-4ABC-42F0-BBC9-E795B15B8E78}"/>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423DC970-4EAF-40CD-80AE-14C3521DB2F9}"/>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2A655F4F-0050-4BD6-A318-D051E60E096B}"/>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3738056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441325" y="1392238"/>
            <a:ext cx="8377238" cy="2401887"/>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325" y="3946525"/>
            <a:ext cx="8377238" cy="2401888"/>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C461B4-8140-444A-A2D9-F64C8E428B59}"/>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00608635-65F1-4A66-9F92-7D76A9B163B8}"/>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70DFC78-342F-4F54-B33C-33CC3A1618FD}"/>
              </a:ext>
            </a:extLst>
          </p:cNvPr>
          <p:cNvSpPr>
            <a:spLocks noGrp="1"/>
          </p:cNvSpPr>
          <p:nvPr>
            <p:ph type="sldNum" sz="quarter" idx="12"/>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999277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3505200"/>
            <a:ext cx="8229600" cy="2620963"/>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919B00-7F97-4117-BD0B-DD974D330C61}"/>
              </a:ext>
            </a:extLst>
          </p:cNvPr>
          <p:cNvSpPr>
            <a:spLocks noGrp="1"/>
          </p:cNvSpPr>
          <p:nvPr>
            <p:ph type="dt" sz="half" idx="11"/>
          </p:nvPr>
        </p:nvSpPr>
        <p:spPr/>
        <p:txBody>
          <a:bodyPr/>
          <a:lstStyle/>
          <a:p>
            <a:pPr>
              <a:defRPr/>
            </a:pPr>
            <a:endParaRPr lang="en-US" dirty="0"/>
          </a:p>
        </p:txBody>
      </p:sp>
      <p:sp>
        <p:nvSpPr>
          <p:cNvPr id="5" name="Footer Placeholder 4">
            <a:extLst>
              <a:ext uri="{FF2B5EF4-FFF2-40B4-BE49-F238E27FC236}">
                <a16:creationId xmlns:a16="http://schemas.microsoft.com/office/drawing/2014/main" id="{6AE0DFE0-BA05-4184-9464-669E2F5D5BF8}"/>
              </a:ext>
            </a:extLst>
          </p:cNvPr>
          <p:cNvSpPr>
            <a:spLocks noGrp="1"/>
          </p:cNvSpPr>
          <p:nvPr>
            <p:ph type="ftr" sz="quarter" idx="12"/>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4380B34-B3A8-4A69-8EE4-87C6EA8D30BA}"/>
              </a:ext>
            </a:extLst>
          </p:cNvPr>
          <p:cNvSpPr>
            <a:spLocks noGrp="1"/>
          </p:cNvSpPr>
          <p:nvPr>
            <p:ph type="sldNum" sz="quarter" idx="13"/>
          </p:nvPr>
        </p:nvSpPr>
        <p:spPr>
          <a:xfrm>
            <a:off x="8382000" y="6332397"/>
            <a:ext cx="762000" cy="295276"/>
          </a:xfrm>
          <a:prstGeom prst="rect">
            <a:avLst/>
          </a:prstGeom>
        </p:spPr>
        <p:txBody>
          <a:body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56991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841"/>
            <a:ext cx="3008313" cy="84814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006309"/>
            <a:ext cx="3008313" cy="41198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74642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578739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85725" y="95250"/>
            <a:ext cx="8972550" cy="6424613"/>
            <a:chOff x="85724" y="95250"/>
            <a:chExt cx="8972551" cy="6424612"/>
          </a:xfrm>
        </p:grpSpPr>
        <p:sp>
          <p:nvSpPr>
            <p:cNvPr id="5" name="Rectangle 9"/>
            <p:cNvSpPr>
              <a:spLocks noChangeArrowheads="1"/>
            </p:cNvSpPr>
            <p:nvPr userDrawn="1"/>
          </p:nvSpPr>
          <p:spPr bwMode="auto">
            <a:xfrm>
              <a:off x="85724" y="762000"/>
              <a:ext cx="581025" cy="5757862"/>
            </a:xfrm>
            <a:prstGeom prst="rect">
              <a:avLst/>
            </a:prstGeom>
            <a:gradFill rotWithShape="1">
              <a:gsLst>
                <a:gs pos="0">
                  <a:srgbClr val="770000"/>
                </a:gs>
                <a:gs pos="50000">
                  <a:srgbClr val="AD0000"/>
                </a:gs>
                <a:gs pos="100000">
                  <a:srgbClr val="CE0000"/>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marL="169863" indent="-1698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4000"/>
                </a:spcBef>
                <a:buClr>
                  <a:srgbClr val="000000"/>
                </a:buClr>
                <a:buSzPct val="100000"/>
                <a:buFont typeface="Symbol" panose="05050102010706020507" pitchFamily="18" charset="2"/>
                <a:buChar char="·"/>
              </a:pPr>
              <a:endParaRPr lang="en-US" altLang="en-US" sz="1600" dirty="0">
                <a:solidFill>
                  <a:srgbClr val="000000"/>
                </a:solidFill>
              </a:endParaRPr>
            </a:p>
          </p:txBody>
        </p:sp>
        <p:sp>
          <p:nvSpPr>
            <p:cNvPr id="6" name="Rectangle 5"/>
            <p:cNvSpPr/>
            <p:nvPr userDrawn="1"/>
          </p:nvSpPr>
          <p:spPr bwMode="auto">
            <a:xfrm>
              <a:off x="8477249" y="95250"/>
              <a:ext cx="581026" cy="642461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ea typeface="ヒラギノ角ゴ Pro W3" charset="-128"/>
                <a:cs typeface="+mn-cs"/>
              </a:endParaRPr>
            </a:p>
          </p:txBody>
        </p:sp>
        <p:sp>
          <p:nvSpPr>
            <p:cNvPr id="9" name="Rectangle 8"/>
            <p:cNvSpPr/>
            <p:nvPr userDrawn="1"/>
          </p:nvSpPr>
          <p:spPr bwMode="auto">
            <a:xfrm rot="16200000">
              <a:off x="4324351" y="-3476624"/>
              <a:ext cx="581026" cy="772477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ea typeface="ヒラギノ角ゴ Pro W3" charset="-128"/>
                <a:cs typeface="+mn-cs"/>
              </a:endParaRPr>
            </a:p>
          </p:txBody>
        </p:sp>
        <p:sp>
          <p:nvSpPr>
            <p:cNvPr id="10" name="Rectangle 9"/>
            <p:cNvSpPr/>
            <p:nvPr userDrawn="1"/>
          </p:nvSpPr>
          <p:spPr bwMode="auto">
            <a:xfrm rot="16200000">
              <a:off x="4281486" y="2324098"/>
              <a:ext cx="581026" cy="781049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ea typeface="ヒラギノ角ゴ Pro W3" charset="-128"/>
                <a:cs typeface="+mn-cs"/>
              </a:endParaRPr>
            </a:p>
          </p:txBody>
        </p:sp>
      </p:grpSp>
      <p:sp>
        <p:nvSpPr>
          <p:cNvPr id="7" name="Title 1"/>
          <p:cNvSpPr>
            <a:spLocks noGrp="1"/>
          </p:cNvSpPr>
          <p:nvPr>
            <p:ph type="title"/>
          </p:nvPr>
        </p:nvSpPr>
        <p:spPr>
          <a:xfrm>
            <a:off x="857250" y="2190750"/>
            <a:ext cx="7400925" cy="1111250"/>
          </a:xfrm>
        </p:spPr>
        <p:txBody>
          <a:bodyPr/>
          <a:lstStyle>
            <a:lvl1pPr algn="ctr">
              <a:defRPr sz="4800" b="1" cap="none" baseline="0">
                <a:solidFill>
                  <a:schemeClr val="tx1"/>
                </a:solidFill>
              </a:defRPr>
            </a:lvl1pPr>
          </a:lstStyle>
          <a:p>
            <a:r>
              <a:rPr lang="en-US"/>
              <a:t>Click to edit Master title style</a:t>
            </a:r>
            <a:endParaRPr lang="en-US" dirty="0"/>
          </a:p>
        </p:txBody>
      </p:sp>
      <p:sp>
        <p:nvSpPr>
          <p:cNvPr id="8" name="Text Placeholder 2"/>
          <p:cNvSpPr>
            <a:spLocks noGrp="1"/>
          </p:cNvSpPr>
          <p:nvPr>
            <p:ph type="body" idx="1"/>
          </p:nvPr>
        </p:nvSpPr>
        <p:spPr>
          <a:xfrm>
            <a:off x="857249" y="3497261"/>
            <a:ext cx="7419975" cy="788987"/>
          </a:xfrm>
        </p:spPr>
        <p:txBody>
          <a:bodyPr anchor="b"/>
          <a:lstStyle>
            <a:lvl1pPr marL="0" indent="0" algn="ctr">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8238117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71116694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625475" y="1674813"/>
            <a:ext cx="7772400" cy="434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901700" y="481013"/>
            <a:ext cx="7540625" cy="94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6038" rIns="0" bIns="46038" numCol="1" anchor="t" anchorCtr="0" compatLnSpc="1">
            <a:prstTxWarp prst="textNoShape">
              <a:avLst/>
            </a:prstTxWarp>
          </a:bodyPr>
          <a:lstStyle/>
          <a:p>
            <a:pPr lvl="0"/>
            <a:r>
              <a:rPr lang="en-US" altLang="en-US"/>
              <a:t>Click to edit Master title style</a:t>
            </a:r>
          </a:p>
        </p:txBody>
      </p:sp>
      <p:sp>
        <p:nvSpPr>
          <p:cNvPr id="1030" name="Text Box 37"/>
          <p:cNvSpPr txBox="1">
            <a:spLocks noChangeArrowheads="1"/>
          </p:cNvSpPr>
          <p:nvPr/>
        </p:nvSpPr>
        <p:spPr bwMode="auto">
          <a:xfrm>
            <a:off x="968375" y="5216525"/>
            <a:ext cx="1003300" cy="274638"/>
          </a:xfrm>
          <a:prstGeom prst="rect">
            <a:avLst/>
          </a:prstGeom>
          <a:noFill/>
          <a:ln>
            <a:noFill/>
          </a:ln>
          <a:effec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6pPr>
            <a:lvl7pPr marL="29718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7pPr>
            <a:lvl8pPr marL="34290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8pPr>
            <a:lvl9pPr marL="38862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9pPr>
          </a:lstStyle>
          <a:p>
            <a:pPr algn="r">
              <a:spcBef>
                <a:spcPct val="50000"/>
              </a:spcBef>
              <a:defRPr/>
            </a:pPr>
            <a:endParaRPr lang="en-US" sz="1200" dirty="0">
              <a:solidFill>
                <a:srgbClr val="000000"/>
              </a:solidFill>
              <a:cs typeface="+mn-cs"/>
            </a:endParaRPr>
          </a:p>
        </p:txBody>
      </p:sp>
      <p:sp>
        <p:nvSpPr>
          <p:cNvPr id="3" name="Rectangle 2"/>
          <p:cNvSpPr/>
          <p:nvPr/>
        </p:nvSpPr>
        <p:spPr bwMode="auto">
          <a:xfrm>
            <a:off x="0" y="0"/>
            <a:ext cx="9144000" cy="279400"/>
          </a:xfrm>
          <a:prstGeom prst="rect">
            <a:avLst/>
          </a:prstGeom>
          <a:solidFill>
            <a:schemeClr val="bg1">
              <a:lumMod val="85000"/>
            </a:schemeClr>
          </a:soli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sp>
        <p:nvSpPr>
          <p:cNvPr id="11" name="Rectangle 10"/>
          <p:cNvSpPr/>
          <p:nvPr/>
        </p:nvSpPr>
        <p:spPr bwMode="auto">
          <a:xfrm>
            <a:off x="0" y="6604000"/>
            <a:ext cx="9144000" cy="254000"/>
          </a:xfrm>
          <a:prstGeom prst="rect">
            <a:avLst/>
          </a:prstGeom>
          <a:solidFill>
            <a:schemeClr val="bg1">
              <a:lumMod val="85000"/>
            </a:schemeClr>
          </a:soli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pic>
        <p:nvPicPr>
          <p:cNvPr id="1031" name="Picture 3" descr="MHE-red-RGB-email-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900" y="98425"/>
            <a:ext cx="6127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35"/>
          <p:cNvSpPr txBox="1">
            <a:spLocks noChangeArrowheads="1"/>
          </p:cNvSpPr>
          <p:nvPr/>
        </p:nvSpPr>
        <p:spPr bwMode="auto">
          <a:xfrm>
            <a:off x="8426450" y="6629400"/>
            <a:ext cx="717550" cy="22860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defRPr/>
            </a:pPr>
            <a:fld id="{C493C1A8-C00B-4F3E-B531-E4C8E63FCDDF}" type="slidenum">
              <a:rPr lang="en-US" altLang="en-US" sz="900" smtClean="0">
                <a:solidFill>
                  <a:srgbClr val="000000"/>
                </a:solidFill>
                <a:ea typeface="ヒラギノ角ゴ Pro W3"/>
                <a:cs typeface="ヒラギノ角ゴ Pro W3"/>
              </a:rPr>
              <a:pPr algn="r">
                <a:spcBef>
                  <a:spcPct val="50000"/>
                </a:spcBef>
                <a:defRPr/>
              </a:pPr>
              <a:t>‹#›</a:t>
            </a:fld>
            <a:endParaRPr lang="en-US" altLang="en-US" sz="900" dirty="0">
              <a:solidFill>
                <a:srgbClr val="000000"/>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3853" r:id="rId1"/>
    <p:sldLayoutId id="2147483805" r:id="rId2"/>
    <p:sldLayoutId id="2147483783" r:id="rId3"/>
    <p:sldLayoutId id="2147483784" r:id="rId4"/>
    <p:sldLayoutId id="2147483785" r:id="rId5"/>
    <p:sldLayoutId id="2147483786" r:id="rId6"/>
    <p:sldLayoutId id="2147483787" r:id="rId7"/>
    <p:sldLayoutId id="2147483806" r:id="rId8"/>
    <p:sldLayoutId id="2147483788" r:id="rId9"/>
    <p:sldLayoutId id="2147483789" r:id="rId10"/>
    <p:sldLayoutId id="2147483790" r:id="rId11"/>
    <p:sldLayoutId id="2147483791" r:id="rId12"/>
  </p:sldLayoutIdLst>
  <p:transition/>
  <p:txStyles>
    <p:titleStyle>
      <a:lvl1pPr algn="l" rtl="0" eaLnBrk="0" fontAlgn="base" hangingPunct="0">
        <a:spcBef>
          <a:spcPct val="0"/>
        </a:spcBef>
        <a:spcAft>
          <a:spcPct val="0"/>
        </a:spcAft>
        <a:defRPr sz="2400" b="1">
          <a:solidFill>
            <a:srgbClr val="FF0000"/>
          </a:solidFill>
          <a:latin typeface="+mj-lt"/>
          <a:ea typeface="ヒラギノ角ゴ Pro W3" charset="0"/>
          <a:cs typeface="ヒラギノ角ゴ Pro W3" charset="0"/>
        </a:defRPr>
      </a:lvl1pPr>
      <a:lvl2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2pPr>
      <a:lvl3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3pPr>
      <a:lvl4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4pPr>
      <a:lvl5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5pPr>
      <a:lvl6pPr marL="457200" algn="l" rtl="0" eaLnBrk="0" fontAlgn="base" hangingPunct="0">
        <a:spcBef>
          <a:spcPct val="0"/>
        </a:spcBef>
        <a:spcAft>
          <a:spcPct val="0"/>
        </a:spcAft>
        <a:defRPr sz="2400">
          <a:solidFill>
            <a:srgbClr val="FFCD00"/>
          </a:solidFill>
          <a:latin typeface="Arial" charset="0"/>
        </a:defRPr>
      </a:lvl6pPr>
      <a:lvl7pPr marL="914400" algn="l" rtl="0" eaLnBrk="0" fontAlgn="base" hangingPunct="0">
        <a:spcBef>
          <a:spcPct val="0"/>
        </a:spcBef>
        <a:spcAft>
          <a:spcPct val="0"/>
        </a:spcAft>
        <a:defRPr sz="2400">
          <a:solidFill>
            <a:srgbClr val="FFCD00"/>
          </a:solidFill>
          <a:latin typeface="Arial" charset="0"/>
        </a:defRPr>
      </a:lvl7pPr>
      <a:lvl8pPr marL="1371600" algn="l" rtl="0" eaLnBrk="0" fontAlgn="base" hangingPunct="0">
        <a:spcBef>
          <a:spcPct val="0"/>
        </a:spcBef>
        <a:spcAft>
          <a:spcPct val="0"/>
        </a:spcAft>
        <a:defRPr sz="2400">
          <a:solidFill>
            <a:srgbClr val="FFCD00"/>
          </a:solidFill>
          <a:latin typeface="Arial" charset="0"/>
        </a:defRPr>
      </a:lvl8pPr>
      <a:lvl9pPr marL="1828800" algn="l" rtl="0" eaLnBrk="0" fontAlgn="base" hangingPunct="0">
        <a:spcBef>
          <a:spcPct val="0"/>
        </a:spcBef>
        <a:spcAft>
          <a:spcPct val="0"/>
        </a:spcAft>
        <a:defRPr sz="2400">
          <a:solidFill>
            <a:srgbClr val="FFCD00"/>
          </a:solidFill>
          <a:latin typeface="Arial" charset="0"/>
        </a:defRPr>
      </a:lvl9pPr>
    </p:titleStyle>
    <p:bodyStyle>
      <a:lvl1pPr marL="169863" indent="-169863" algn="l" rtl="0" eaLnBrk="0" fontAlgn="base" hangingPunct="0">
        <a:spcBef>
          <a:spcPct val="34000"/>
        </a:spcBef>
        <a:spcAft>
          <a:spcPct val="0"/>
        </a:spcAft>
        <a:buClr>
          <a:schemeClr val="tx1"/>
        </a:buClr>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1pPr>
      <a:lvl2pPr marL="574675" indent="-290513" algn="l" rtl="0" eaLnBrk="0" fontAlgn="base" hangingPunct="0">
        <a:spcBef>
          <a:spcPct val="20000"/>
        </a:spcBef>
        <a:spcAft>
          <a:spcPct val="0"/>
        </a:spcAft>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2pPr>
      <a:lvl3pPr marL="914400" indent="-222250" algn="l" rtl="0" eaLnBrk="0" fontAlgn="base" hangingPunct="0">
        <a:spcBef>
          <a:spcPct val="20000"/>
        </a:spcBef>
        <a:spcAft>
          <a:spcPct val="0"/>
        </a:spcAft>
        <a:buClr>
          <a:srgbClr val="669999"/>
        </a:buClr>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SzPct val="100000"/>
        <a:buChar char="–"/>
        <a:defRPr sz="1400">
          <a:solidFill>
            <a:schemeClr val="bg2"/>
          </a:solidFill>
          <a:latin typeface="Tahoma" charset="0"/>
          <a:ea typeface="ヒラギノ角ゴ Pro W3" charset="0"/>
          <a:cs typeface="ヒラギノ角ゴ Pro W3" charset="0"/>
        </a:defRPr>
      </a:lvl4pPr>
      <a:lvl5pPr marL="2057400" indent="-228600" algn="l" rtl="0" eaLnBrk="0" fontAlgn="base" hangingPunct="0">
        <a:spcBef>
          <a:spcPct val="20000"/>
        </a:spcBef>
        <a:spcAft>
          <a:spcPct val="0"/>
        </a:spcAft>
        <a:buSzPct val="100000"/>
        <a:buChar char="»"/>
        <a:defRPr sz="2000">
          <a:solidFill>
            <a:schemeClr val="tx1"/>
          </a:solidFill>
          <a:latin typeface="Tahoma" charset="0"/>
          <a:ea typeface="ヒラギノ角ゴ Pro W3" charset="0"/>
          <a:cs typeface="ヒラギノ角ゴ Pro W3" charset="0"/>
        </a:defRPr>
      </a:lvl5pPr>
      <a:lvl6pPr marL="2514600" indent="-228600" algn="l" rtl="0" eaLnBrk="0" fontAlgn="base" hangingPunct="0">
        <a:spcBef>
          <a:spcPct val="20000"/>
        </a:spcBef>
        <a:spcAft>
          <a:spcPct val="0"/>
        </a:spcAft>
        <a:buSzPct val="100000"/>
        <a:buChar char="»"/>
        <a:defRPr sz="2000">
          <a:solidFill>
            <a:schemeClr val="tx1"/>
          </a:solidFill>
          <a:latin typeface="Tahoma" charset="0"/>
        </a:defRPr>
      </a:lvl6pPr>
      <a:lvl7pPr marL="2971800" indent="-228600" algn="l" rtl="0" eaLnBrk="0" fontAlgn="base" hangingPunct="0">
        <a:spcBef>
          <a:spcPct val="20000"/>
        </a:spcBef>
        <a:spcAft>
          <a:spcPct val="0"/>
        </a:spcAft>
        <a:buSzPct val="100000"/>
        <a:buChar char="»"/>
        <a:defRPr sz="2000">
          <a:solidFill>
            <a:schemeClr val="tx1"/>
          </a:solidFill>
          <a:latin typeface="Tahoma" charset="0"/>
        </a:defRPr>
      </a:lvl7pPr>
      <a:lvl8pPr marL="3429000" indent="-228600" algn="l" rtl="0" eaLnBrk="0" fontAlgn="base" hangingPunct="0">
        <a:spcBef>
          <a:spcPct val="20000"/>
        </a:spcBef>
        <a:spcAft>
          <a:spcPct val="0"/>
        </a:spcAft>
        <a:buSzPct val="100000"/>
        <a:buChar char="»"/>
        <a:defRPr sz="2000">
          <a:solidFill>
            <a:schemeClr val="tx1"/>
          </a:solidFill>
          <a:latin typeface="Tahoma" charset="0"/>
        </a:defRPr>
      </a:lvl8pPr>
      <a:lvl9pPr marL="3886200" indent="-228600" algn="l" rtl="0" eaLnBrk="0" fontAlgn="base" hangingPunct="0">
        <a:spcBef>
          <a:spcPct val="20000"/>
        </a:spcBef>
        <a:spcAft>
          <a:spcPct val="0"/>
        </a:spcAft>
        <a:buSzPct val="100000"/>
        <a:buChar char="»"/>
        <a:defRPr sz="2000">
          <a:solidFill>
            <a:schemeClr val="tx1"/>
          </a:solidFill>
          <a:latin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5105400" y="2971800"/>
            <a:ext cx="3321050" cy="139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6038" rIns="0" bIns="46038" numCol="1" anchor="t" anchorCtr="0" compatLnSpc="1">
            <a:prstTxWarp prst="textNoShape">
              <a:avLst/>
            </a:prstTxWarp>
          </a:bodyPr>
          <a:lstStyle/>
          <a:p>
            <a:pPr lvl="0"/>
            <a:r>
              <a:rPr lang="en-US" altLang="en-US" dirty="0"/>
              <a:t>Click to edit</a:t>
            </a:r>
          </a:p>
        </p:txBody>
      </p:sp>
      <p:sp>
        <p:nvSpPr>
          <p:cNvPr id="1030" name="Text Box 37"/>
          <p:cNvSpPr txBox="1">
            <a:spLocks noChangeArrowheads="1"/>
          </p:cNvSpPr>
          <p:nvPr/>
        </p:nvSpPr>
        <p:spPr bwMode="auto">
          <a:xfrm>
            <a:off x="968375" y="5216525"/>
            <a:ext cx="1003300" cy="274638"/>
          </a:xfrm>
          <a:prstGeom prst="rect">
            <a:avLst/>
          </a:prstGeom>
          <a:noFill/>
          <a:ln>
            <a:noFill/>
          </a:ln>
          <a:effec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6pPr>
            <a:lvl7pPr marL="29718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7pPr>
            <a:lvl8pPr marL="34290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8pPr>
            <a:lvl9pPr marL="38862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9pPr>
          </a:lstStyle>
          <a:p>
            <a:pPr algn="r">
              <a:spcBef>
                <a:spcPct val="50000"/>
              </a:spcBef>
              <a:defRPr/>
            </a:pPr>
            <a:endParaRPr lang="en-US" sz="1200" dirty="0">
              <a:solidFill>
                <a:srgbClr val="000000"/>
              </a:solidFill>
              <a:cs typeface="+mn-cs"/>
            </a:endParaRPr>
          </a:p>
        </p:txBody>
      </p:sp>
      <p:sp>
        <p:nvSpPr>
          <p:cNvPr id="3" name="Rectangle 2"/>
          <p:cNvSpPr/>
          <p:nvPr/>
        </p:nvSpPr>
        <p:spPr bwMode="auto">
          <a:xfrm>
            <a:off x="0" y="0"/>
            <a:ext cx="9144000" cy="279400"/>
          </a:xfrm>
          <a:prstGeom prst="rect">
            <a:avLst/>
          </a:prstGeom>
          <a:solidFill>
            <a:schemeClr val="bg1">
              <a:lumMod val="85000"/>
            </a:schemeClr>
          </a:soli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sp>
        <p:nvSpPr>
          <p:cNvPr id="11" name="Rectangle 10"/>
          <p:cNvSpPr/>
          <p:nvPr/>
        </p:nvSpPr>
        <p:spPr bwMode="auto">
          <a:xfrm>
            <a:off x="0" y="6604000"/>
            <a:ext cx="9144000" cy="254000"/>
          </a:xfrm>
          <a:prstGeom prst="rect">
            <a:avLst/>
          </a:prstGeom>
          <a:solidFill>
            <a:schemeClr val="bg1">
              <a:lumMod val="85000"/>
            </a:schemeClr>
          </a:solidFill>
          <a:ln>
            <a:noFill/>
          </a:ln>
          <a:effectLst/>
        </p:spPr>
        <p:txBody>
          <a:bodyPr lIns="90488" tIns="44450" rIns="90488" bIns="44450"/>
          <a:lstStyle/>
          <a:p>
            <a:pPr marL="169863" indent="-169863">
              <a:spcBef>
                <a:spcPct val="34000"/>
              </a:spcBef>
              <a:buClr>
                <a:srgbClr val="000000"/>
              </a:buClr>
              <a:buSzPct val="100000"/>
              <a:buFont typeface="Symbol" pitchFamily="18" charset="2"/>
              <a:buChar char="·"/>
              <a:defRPr/>
            </a:pPr>
            <a:endParaRPr lang="en-US" sz="1600" dirty="0">
              <a:solidFill>
                <a:srgbClr val="000000"/>
              </a:solidFill>
              <a:latin typeface="+mn-lt"/>
              <a:cs typeface="+mn-cs"/>
            </a:endParaRPr>
          </a:p>
        </p:txBody>
      </p:sp>
      <p:pic>
        <p:nvPicPr>
          <p:cNvPr id="1031" name="Picture 3" descr="MHE-red-RGB-email-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900" y="98425"/>
            <a:ext cx="6127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35"/>
          <p:cNvSpPr txBox="1">
            <a:spLocks noChangeArrowheads="1"/>
          </p:cNvSpPr>
          <p:nvPr userDrawn="1"/>
        </p:nvSpPr>
        <p:spPr bwMode="auto">
          <a:xfrm>
            <a:off x="8426450" y="6629400"/>
            <a:ext cx="717550" cy="22860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fld id="{D9646E0F-8F07-4439-9BB1-33718175E020}" type="slidenum">
              <a:rPr lang="en-US" altLang="en-US" sz="900">
                <a:solidFill>
                  <a:srgbClr val="000000"/>
                </a:solidFill>
                <a:ea typeface="ヒラギノ角ゴ Pro W3"/>
                <a:cs typeface="ヒラギノ角ゴ Pro W3"/>
              </a:rPr>
              <a:pPr algn="r">
                <a:spcBef>
                  <a:spcPct val="50000"/>
                </a:spcBef>
              </a:pPr>
              <a:t>‹#›</a:t>
            </a:fld>
            <a:endParaRPr lang="en-US" altLang="en-US" sz="900" dirty="0">
              <a:solidFill>
                <a:srgbClr val="000000"/>
              </a:solidFill>
              <a:ea typeface="ヒラギノ角ゴ Pro W3"/>
              <a:cs typeface="ヒラギノ角ゴ Pro W3"/>
            </a:endParaRPr>
          </a:p>
        </p:txBody>
      </p:sp>
    </p:spTree>
    <p:extLst>
      <p:ext uri="{BB962C8B-B14F-4D97-AF65-F5344CB8AC3E}">
        <p14:creationId xmlns:p14="http://schemas.microsoft.com/office/powerpoint/2010/main" val="86489780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ransition/>
  <p:txStyles>
    <p:titleStyle>
      <a:lvl1pPr algn="ctr" rtl="0" eaLnBrk="0" fontAlgn="base" hangingPunct="0">
        <a:spcBef>
          <a:spcPct val="0"/>
        </a:spcBef>
        <a:spcAft>
          <a:spcPct val="0"/>
        </a:spcAft>
        <a:defRPr sz="2800" b="0">
          <a:solidFill>
            <a:schemeClr val="tx1"/>
          </a:solidFill>
          <a:latin typeface="+mn-lt"/>
          <a:ea typeface="ヒラギノ角ゴ Pro W3" charset="0"/>
          <a:cs typeface="ヒラギノ角ゴ Pro W3" charset="0"/>
        </a:defRPr>
      </a:lvl1pPr>
      <a:lvl2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2pPr>
      <a:lvl3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3pPr>
      <a:lvl4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4pPr>
      <a:lvl5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5pPr>
      <a:lvl6pPr marL="457200" algn="l" rtl="0" eaLnBrk="0" fontAlgn="base" hangingPunct="0">
        <a:spcBef>
          <a:spcPct val="0"/>
        </a:spcBef>
        <a:spcAft>
          <a:spcPct val="0"/>
        </a:spcAft>
        <a:defRPr sz="2400">
          <a:solidFill>
            <a:srgbClr val="FFCD00"/>
          </a:solidFill>
          <a:latin typeface="Arial" charset="0"/>
        </a:defRPr>
      </a:lvl6pPr>
      <a:lvl7pPr marL="914400" algn="l" rtl="0" eaLnBrk="0" fontAlgn="base" hangingPunct="0">
        <a:spcBef>
          <a:spcPct val="0"/>
        </a:spcBef>
        <a:spcAft>
          <a:spcPct val="0"/>
        </a:spcAft>
        <a:defRPr sz="2400">
          <a:solidFill>
            <a:srgbClr val="FFCD00"/>
          </a:solidFill>
          <a:latin typeface="Arial" charset="0"/>
        </a:defRPr>
      </a:lvl7pPr>
      <a:lvl8pPr marL="1371600" algn="l" rtl="0" eaLnBrk="0" fontAlgn="base" hangingPunct="0">
        <a:spcBef>
          <a:spcPct val="0"/>
        </a:spcBef>
        <a:spcAft>
          <a:spcPct val="0"/>
        </a:spcAft>
        <a:defRPr sz="2400">
          <a:solidFill>
            <a:srgbClr val="FFCD00"/>
          </a:solidFill>
          <a:latin typeface="Arial" charset="0"/>
        </a:defRPr>
      </a:lvl8pPr>
      <a:lvl9pPr marL="1828800" algn="l" rtl="0" eaLnBrk="0" fontAlgn="base" hangingPunct="0">
        <a:spcBef>
          <a:spcPct val="0"/>
        </a:spcBef>
        <a:spcAft>
          <a:spcPct val="0"/>
        </a:spcAft>
        <a:defRPr sz="2400">
          <a:solidFill>
            <a:srgbClr val="FFCD00"/>
          </a:solidFill>
          <a:latin typeface="Arial" charset="0"/>
        </a:defRPr>
      </a:lvl9pPr>
    </p:titleStyle>
    <p:bodyStyle>
      <a:lvl1pPr marL="169863" indent="-169863" algn="l" rtl="0" eaLnBrk="0" fontAlgn="base" hangingPunct="0">
        <a:spcBef>
          <a:spcPct val="34000"/>
        </a:spcBef>
        <a:spcAft>
          <a:spcPct val="0"/>
        </a:spcAft>
        <a:buClr>
          <a:schemeClr val="tx1"/>
        </a:buClr>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1pPr>
      <a:lvl2pPr marL="574675" indent="-290513" algn="l" rtl="0" eaLnBrk="0" fontAlgn="base" hangingPunct="0">
        <a:spcBef>
          <a:spcPct val="20000"/>
        </a:spcBef>
        <a:spcAft>
          <a:spcPct val="0"/>
        </a:spcAft>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2pPr>
      <a:lvl3pPr marL="914400" indent="-222250" algn="l" rtl="0" eaLnBrk="0" fontAlgn="base" hangingPunct="0">
        <a:spcBef>
          <a:spcPct val="20000"/>
        </a:spcBef>
        <a:spcAft>
          <a:spcPct val="0"/>
        </a:spcAft>
        <a:buClr>
          <a:srgbClr val="669999"/>
        </a:buClr>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SzPct val="100000"/>
        <a:buChar char="–"/>
        <a:defRPr sz="1400">
          <a:solidFill>
            <a:schemeClr val="bg2"/>
          </a:solidFill>
          <a:latin typeface="Tahoma" charset="0"/>
          <a:ea typeface="ヒラギノ角ゴ Pro W3" charset="0"/>
          <a:cs typeface="ヒラギノ角ゴ Pro W3" charset="0"/>
        </a:defRPr>
      </a:lvl4pPr>
      <a:lvl5pPr marL="2057400" indent="-228600" algn="l" rtl="0" eaLnBrk="0" fontAlgn="base" hangingPunct="0">
        <a:spcBef>
          <a:spcPct val="20000"/>
        </a:spcBef>
        <a:spcAft>
          <a:spcPct val="0"/>
        </a:spcAft>
        <a:buSzPct val="100000"/>
        <a:buChar char="»"/>
        <a:defRPr sz="2000">
          <a:solidFill>
            <a:schemeClr val="tx1"/>
          </a:solidFill>
          <a:latin typeface="Tahoma" charset="0"/>
          <a:ea typeface="ヒラギノ角ゴ Pro W3" charset="0"/>
          <a:cs typeface="ヒラギノ角ゴ Pro W3" charset="0"/>
        </a:defRPr>
      </a:lvl5pPr>
      <a:lvl6pPr marL="2514600" indent="-228600" algn="l" rtl="0" eaLnBrk="0" fontAlgn="base" hangingPunct="0">
        <a:spcBef>
          <a:spcPct val="20000"/>
        </a:spcBef>
        <a:spcAft>
          <a:spcPct val="0"/>
        </a:spcAft>
        <a:buSzPct val="100000"/>
        <a:buChar char="»"/>
        <a:defRPr sz="2000">
          <a:solidFill>
            <a:schemeClr val="tx1"/>
          </a:solidFill>
          <a:latin typeface="Tahoma" charset="0"/>
        </a:defRPr>
      </a:lvl6pPr>
      <a:lvl7pPr marL="2971800" indent="-228600" algn="l" rtl="0" eaLnBrk="0" fontAlgn="base" hangingPunct="0">
        <a:spcBef>
          <a:spcPct val="20000"/>
        </a:spcBef>
        <a:spcAft>
          <a:spcPct val="0"/>
        </a:spcAft>
        <a:buSzPct val="100000"/>
        <a:buChar char="»"/>
        <a:defRPr sz="2000">
          <a:solidFill>
            <a:schemeClr val="tx1"/>
          </a:solidFill>
          <a:latin typeface="Tahoma" charset="0"/>
        </a:defRPr>
      </a:lvl7pPr>
      <a:lvl8pPr marL="3429000" indent="-228600" algn="l" rtl="0" eaLnBrk="0" fontAlgn="base" hangingPunct="0">
        <a:spcBef>
          <a:spcPct val="20000"/>
        </a:spcBef>
        <a:spcAft>
          <a:spcPct val="0"/>
        </a:spcAft>
        <a:buSzPct val="100000"/>
        <a:buChar char="»"/>
        <a:defRPr sz="2000">
          <a:solidFill>
            <a:schemeClr val="tx1"/>
          </a:solidFill>
          <a:latin typeface="Tahoma" charset="0"/>
        </a:defRPr>
      </a:lvl8pPr>
      <a:lvl9pPr marL="3886200" indent="-228600" algn="l" rtl="0" eaLnBrk="0" fontAlgn="base" hangingPunct="0">
        <a:spcBef>
          <a:spcPct val="20000"/>
        </a:spcBef>
        <a:spcAft>
          <a:spcPct val="0"/>
        </a:spcAft>
        <a:buSzPct val="100000"/>
        <a:buChar char="»"/>
        <a:defRPr sz="2000">
          <a:solidFill>
            <a:schemeClr val="tx1"/>
          </a:solidFill>
          <a:latin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295400"/>
            <a:ext cx="8229600" cy="5036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9700" name="Rectangle 4"/>
          <p:cNvSpPr>
            <a:spLocks noGrp="1" noChangeArrowheads="1"/>
          </p:cNvSpPr>
          <p:nvPr>
            <p:ph type="dt" sz="half" idx="2"/>
          </p:nvPr>
        </p:nvSpPr>
        <p:spPr bwMode="auto">
          <a:xfrm>
            <a:off x="457200" y="6332397"/>
            <a:ext cx="2133600" cy="295276"/>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dirty="0"/>
          </a:p>
        </p:txBody>
      </p:sp>
      <p:sp>
        <p:nvSpPr>
          <p:cNvPr id="8" name="Rectangle 5">
            <a:extLst>
              <a:ext uri="{FF2B5EF4-FFF2-40B4-BE49-F238E27FC236}">
                <a16:creationId xmlns:a16="http://schemas.microsoft.com/office/drawing/2014/main" id="{196185BA-6449-46EF-B839-16E0ED2B0735}"/>
              </a:ext>
            </a:extLst>
          </p:cNvPr>
          <p:cNvSpPr>
            <a:spLocks noGrp="1" noChangeArrowheads="1"/>
          </p:cNvSpPr>
          <p:nvPr>
            <p:ph type="ftr" sz="quarter" idx="3"/>
          </p:nvPr>
        </p:nvSpPr>
        <p:spPr bwMode="auto">
          <a:xfrm>
            <a:off x="0" y="6604001"/>
            <a:ext cx="9144000" cy="253999"/>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a:defRPr/>
            </a:pPr>
            <a:endParaRPr lang="en-US" dirty="0"/>
          </a:p>
        </p:txBody>
      </p:sp>
      <p:sp>
        <p:nvSpPr>
          <p:cNvPr id="9" name="Slide Number Placeholder 9">
            <a:extLst>
              <a:ext uri="{FF2B5EF4-FFF2-40B4-BE49-F238E27FC236}">
                <a16:creationId xmlns:a16="http://schemas.microsoft.com/office/drawing/2014/main" id="{5A111BE7-8990-4392-85CF-52641FD02C43}"/>
              </a:ext>
            </a:extLst>
          </p:cNvPr>
          <p:cNvSpPr>
            <a:spLocks noGrp="1"/>
          </p:cNvSpPr>
          <p:nvPr>
            <p:ph type="sldNum" sz="quarter" idx="4"/>
          </p:nvPr>
        </p:nvSpPr>
        <p:spPr>
          <a:xfrm>
            <a:off x="8382000" y="6332397"/>
            <a:ext cx="762000" cy="295276"/>
          </a:xfrm>
          <a:prstGeom prst="rect">
            <a:avLst/>
          </a:prstGeom>
        </p:spPr>
        <p:txBody>
          <a:bodyPr/>
          <a:lstStyle>
            <a:lvl1pPr algn="l">
              <a:defRPr sz="1200">
                <a:solidFill>
                  <a:schemeClr val="tx1"/>
                </a:solidFill>
              </a:defRPr>
            </a:lvl1pPr>
          </a:lstStyle>
          <a:p>
            <a:r>
              <a:rPr lang="en-US" altLang="en-US" dirty="0"/>
              <a:t>2-</a:t>
            </a:r>
            <a:fld id="{3C2B0C1A-AD6F-4D65-B100-4E7A842880CA}" type="slidenum">
              <a:rPr lang="en-US" altLang="en-US" smtClean="0"/>
              <a:pPr/>
              <a:t>‹#›</a:t>
            </a:fld>
            <a:endParaRPr lang="en-US" altLang="en-US" dirty="0"/>
          </a:p>
        </p:txBody>
      </p:sp>
    </p:spTree>
    <p:extLst>
      <p:ext uri="{BB962C8B-B14F-4D97-AF65-F5344CB8AC3E}">
        <p14:creationId xmlns:p14="http://schemas.microsoft.com/office/powerpoint/2010/main" val="407967347"/>
      </p:ext>
    </p:extLst>
  </p:cSld>
  <p:clrMap bg1="lt1" tx1="dk1" bg2="lt2" tx2="dk2" accent1="accent1" accent2="accent2" accent3="accent3" accent4="accent4" accent5="accent5" accent6="accent6" hlink="hlink" folHlink="folHlink"/>
  <p:sldLayoutIdLst>
    <p:sldLayoutId id="2147483882" r:id="rId1"/>
    <p:sldLayoutId id="2147483855" r:id="rId2"/>
    <p:sldLayoutId id="2147483856" r:id="rId3"/>
    <p:sldLayoutId id="2147483857" r:id="rId4"/>
    <p:sldLayoutId id="2147483858" r:id="rId5"/>
    <p:sldLayoutId id="2147483859" r:id="rId6"/>
    <p:sldLayoutId id="2147483860" r:id="rId7"/>
    <p:sldLayoutId id="2147483872" r:id="rId8"/>
    <p:sldLayoutId id="2147483873" r:id="rId9"/>
    <p:sldLayoutId id="2147483874" r:id="rId10"/>
    <p:sldLayoutId id="2147483875" r:id="rId11"/>
    <p:sldLayoutId id="2147483876" r:id="rId12"/>
    <p:sldLayoutId id="2147483878" r:id="rId13"/>
    <p:sldLayoutId id="2147483879" r:id="rId14"/>
    <p:sldLayoutId id="2147483880" r:id="rId15"/>
    <p:sldLayoutId id="2147483881" r:id="rId16"/>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ts val="2400"/>
        </a:spcBef>
        <a:spcAft>
          <a:spcPct val="0"/>
        </a:spcAft>
        <a:buChar char="•"/>
        <a:defRPr sz="3200">
          <a:solidFill>
            <a:schemeClr val="tx1"/>
          </a:solidFill>
          <a:latin typeface="+mn-lt"/>
          <a:ea typeface="+mn-ea"/>
          <a:cs typeface="+mn-cs"/>
        </a:defRPr>
      </a:lvl1pPr>
      <a:lvl2pPr marL="742950" indent="-285750" algn="l" rtl="0" eaLnBrk="0" fontAlgn="base" hangingPunct="0">
        <a:spcBef>
          <a:spcPts val="24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ts val="2400"/>
        </a:spcBef>
        <a:spcAft>
          <a:spcPct val="0"/>
        </a:spcAft>
        <a:buChar char="•"/>
        <a:defRPr sz="2400">
          <a:solidFill>
            <a:schemeClr val="tx1"/>
          </a:solidFill>
          <a:latin typeface="+mn-lt"/>
          <a:cs typeface="+mn-cs"/>
        </a:defRPr>
      </a:lvl3pPr>
      <a:lvl4pPr marL="1600200" indent="-228600" algn="l" rtl="0" eaLnBrk="0" fontAlgn="base" hangingPunct="0">
        <a:spcBef>
          <a:spcPts val="2400"/>
        </a:spcBef>
        <a:spcAft>
          <a:spcPct val="0"/>
        </a:spcAft>
        <a:buChar char="–"/>
        <a:defRPr sz="2000">
          <a:solidFill>
            <a:schemeClr val="tx1"/>
          </a:solidFill>
          <a:latin typeface="+mn-lt"/>
          <a:cs typeface="+mn-cs"/>
        </a:defRPr>
      </a:lvl4pPr>
      <a:lvl5pPr marL="2057400" indent="-228600" algn="l" rtl="0" eaLnBrk="0" fontAlgn="base" hangingPunct="0">
        <a:spcBef>
          <a:spcPts val="24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295400"/>
            <a:ext cx="8229600" cy="5036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9700" name="Rectangle 4"/>
          <p:cNvSpPr>
            <a:spLocks noGrp="1" noChangeArrowheads="1"/>
          </p:cNvSpPr>
          <p:nvPr>
            <p:ph type="dt" sz="half" idx="2"/>
          </p:nvPr>
        </p:nvSpPr>
        <p:spPr bwMode="auto">
          <a:xfrm>
            <a:off x="457200" y="6332397"/>
            <a:ext cx="2133600" cy="295276"/>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dirty="0"/>
          </a:p>
        </p:txBody>
      </p:sp>
      <p:sp>
        <p:nvSpPr>
          <p:cNvPr id="8" name="Rectangle 5">
            <a:extLst>
              <a:ext uri="{FF2B5EF4-FFF2-40B4-BE49-F238E27FC236}">
                <a16:creationId xmlns:a16="http://schemas.microsoft.com/office/drawing/2014/main" id="{196185BA-6449-46EF-B839-16E0ED2B0735}"/>
              </a:ext>
            </a:extLst>
          </p:cNvPr>
          <p:cNvSpPr>
            <a:spLocks noGrp="1" noChangeArrowheads="1"/>
          </p:cNvSpPr>
          <p:nvPr>
            <p:ph type="ftr" sz="quarter" idx="3"/>
          </p:nvPr>
        </p:nvSpPr>
        <p:spPr bwMode="auto">
          <a:xfrm>
            <a:off x="0" y="6604001"/>
            <a:ext cx="9144000" cy="253999"/>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313630152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ts val="2400"/>
        </a:spcBef>
        <a:spcAft>
          <a:spcPct val="0"/>
        </a:spcAft>
        <a:buChar char="•"/>
        <a:defRPr sz="3200">
          <a:solidFill>
            <a:schemeClr val="tx1"/>
          </a:solidFill>
          <a:latin typeface="+mn-lt"/>
          <a:ea typeface="+mn-ea"/>
          <a:cs typeface="+mn-cs"/>
        </a:defRPr>
      </a:lvl1pPr>
      <a:lvl2pPr marL="742950" indent="-285750" algn="l" rtl="0" eaLnBrk="0" fontAlgn="base" hangingPunct="0">
        <a:spcBef>
          <a:spcPts val="24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ts val="2400"/>
        </a:spcBef>
        <a:spcAft>
          <a:spcPct val="0"/>
        </a:spcAft>
        <a:buChar char="•"/>
        <a:defRPr sz="2400">
          <a:solidFill>
            <a:schemeClr val="tx1"/>
          </a:solidFill>
          <a:latin typeface="+mn-lt"/>
          <a:cs typeface="+mn-cs"/>
        </a:defRPr>
      </a:lvl3pPr>
      <a:lvl4pPr marL="1600200" indent="-228600" algn="l" rtl="0" eaLnBrk="0" fontAlgn="base" hangingPunct="0">
        <a:spcBef>
          <a:spcPts val="2400"/>
        </a:spcBef>
        <a:spcAft>
          <a:spcPct val="0"/>
        </a:spcAft>
        <a:buChar char="–"/>
        <a:defRPr sz="2000">
          <a:solidFill>
            <a:schemeClr val="tx1"/>
          </a:solidFill>
          <a:latin typeface="+mn-lt"/>
          <a:cs typeface="+mn-cs"/>
        </a:defRPr>
      </a:lvl4pPr>
      <a:lvl5pPr marL="2057400" indent="-228600" algn="l" rtl="0" eaLnBrk="0" fontAlgn="base" hangingPunct="0">
        <a:spcBef>
          <a:spcPts val="24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slide" Target="slide5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slide" Target="slide5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slide" Target="slide5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slide" Target="slide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slide" Target="slide5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slide" Target="slide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slide" Target="slide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31.xml"/><Relationship Id="rId5" Type="http://schemas.openxmlformats.org/officeDocument/2006/relationships/slide" Target="slide58.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31.xml"/><Relationship Id="rId4" Type="http://schemas.openxmlformats.org/officeDocument/2006/relationships/slide" Target="slide5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31.xml"/><Relationship Id="rId4" Type="http://schemas.openxmlformats.org/officeDocument/2006/relationships/slide" Target="slide6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31.xml"/><Relationship Id="rId4" Type="http://schemas.openxmlformats.org/officeDocument/2006/relationships/slide" Target="slide6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31.xml"/><Relationship Id="rId4" Type="http://schemas.openxmlformats.org/officeDocument/2006/relationships/slide" Target="slide6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1.png"/><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slide" Target="slide50.xml"/></Relationships>
</file>

<file path=ppt/slides/_rels/slide60.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96631" y="1631623"/>
            <a:ext cx="3122738" cy="731520"/>
          </a:xfrm>
        </p:spPr>
        <p:txBody>
          <a:bodyPr/>
          <a:lstStyle/>
          <a:p>
            <a:r>
              <a:rPr lang="en-US" altLang="en-US" dirty="0"/>
              <a:t>Biology</a:t>
            </a:r>
            <a:endParaRPr lang="en-US" dirty="0"/>
          </a:p>
        </p:txBody>
      </p:sp>
      <p:sp>
        <p:nvSpPr>
          <p:cNvPr id="5" name="Text Placeholder 4"/>
          <p:cNvSpPr>
            <a:spLocks noGrp="1"/>
          </p:cNvSpPr>
          <p:nvPr>
            <p:ph sz="quarter" idx="10"/>
          </p:nvPr>
        </p:nvSpPr>
        <p:spPr/>
        <p:txBody>
          <a:bodyPr/>
          <a:lstStyle/>
          <a:p>
            <a:r>
              <a:rPr lang="en-US" altLang="en-US" dirty="0"/>
              <a:t>Sylvia S. Mader</a:t>
            </a:r>
            <a:br>
              <a:rPr lang="en-US" altLang="en-US" dirty="0"/>
            </a:br>
            <a:r>
              <a:rPr lang="en-US" altLang="en-US" dirty="0"/>
              <a:t>Michael Windelspecht</a:t>
            </a:r>
            <a:endParaRPr lang="en-US" dirty="0"/>
          </a:p>
        </p:txBody>
      </p:sp>
      <p:sp>
        <p:nvSpPr>
          <p:cNvPr id="3" name="Text Placeholder 2"/>
          <p:cNvSpPr>
            <a:spLocks noGrp="1"/>
          </p:cNvSpPr>
          <p:nvPr>
            <p:ph sz="quarter" idx="13"/>
          </p:nvPr>
        </p:nvSpPr>
        <p:spPr/>
        <p:txBody>
          <a:bodyPr/>
          <a:lstStyle/>
          <a:p>
            <a:r>
              <a:rPr lang="en-US" altLang="en-US" dirty="0"/>
              <a:t>Chapter 2 </a:t>
            </a:r>
          </a:p>
          <a:p>
            <a:r>
              <a:rPr lang="en-US" altLang="en-US" dirty="0"/>
              <a:t>Basic Chemistry</a:t>
            </a:r>
          </a:p>
          <a:p>
            <a:r>
              <a:rPr lang="en-US" altLang="en-US" dirty="0"/>
              <a:t>Lecture Outline</a:t>
            </a:r>
            <a:endParaRPr lang="en-US" dirty="0"/>
          </a:p>
        </p:txBody>
      </p:sp>
      <p:sp>
        <p:nvSpPr>
          <p:cNvPr id="2" name="Text Placeholder 1"/>
          <p:cNvSpPr>
            <a:spLocks noGrp="1"/>
          </p:cNvSpPr>
          <p:nvPr>
            <p:ph sz="quarter" idx="11"/>
          </p:nvPr>
        </p:nvSpPr>
        <p:spPr/>
        <p:txBody>
          <a:bodyPr/>
          <a:lstStyle/>
          <a:p>
            <a:r>
              <a:rPr lang="en-US" altLang="en-US" dirty="0"/>
              <a:t>See separate FlexArt PowerPoint slides for all figures and tables pre-inserted into PowerPoint without notes.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111388"/>
            <a:ext cx="3962743" cy="4791871"/>
          </a:xfrm>
          <a:prstGeom prst="rect">
            <a:avLst/>
          </a:prstGeom>
        </p:spPr>
      </p:pic>
      <p:sp>
        <p:nvSpPr>
          <p:cNvPr id="8" name="Content Placeholder 10">
            <a:extLst>
              <a:ext uri="{FF2B5EF4-FFF2-40B4-BE49-F238E27FC236}">
                <a16:creationId xmlns:a16="http://schemas.microsoft.com/office/drawing/2014/main" id="{DA5A3F9B-3B5F-4BE8-B591-0F401F01D7C1}"/>
              </a:ext>
            </a:extLst>
          </p:cNvPr>
          <p:cNvSpPr>
            <a:spLocks noGrp="1"/>
          </p:cNvSpPr>
          <p:nvPr>
            <p:ph sz="quarter" idx="17"/>
          </p:nvPr>
        </p:nvSpPr>
        <p:spPr>
          <a:xfrm>
            <a:off x="185225" y="6611816"/>
            <a:ext cx="8763000" cy="222250"/>
          </a:xfrm>
        </p:spPr>
        <p:txBody>
          <a:bodyPr/>
          <a:lstStyle>
            <a:lvl1pPr algn="ctr">
              <a:defRPr sz="1000"/>
            </a:lvl1pPr>
          </a:lstStyle>
          <a:p>
            <a:pPr marL="0" lvl="0" indent="0">
              <a:buNone/>
            </a:pPr>
            <a:r>
              <a:rPr lang="en-US" dirty="0"/>
              <a:t>Copyright ©2019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Atoms (4)</a:t>
            </a:r>
            <a:endParaRPr lang="en-US" dirty="0"/>
          </a:p>
        </p:txBody>
      </p:sp>
      <p:pic>
        <p:nvPicPr>
          <p:cNvPr id="5" name="Picture 4" descr="Model of Helium atom with 2 protons, 2 neutrons in nucleus, and 2 electrons in its shell.">
            <a:extLst>
              <a:ext uri="{FF2B5EF4-FFF2-40B4-BE49-F238E27FC236}">
                <a16:creationId xmlns:a16="http://schemas.microsoft.com/office/drawing/2014/main" id="{F8D5A6C3-EB29-4BEA-B46A-8D26EFFEE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99" y="1146780"/>
            <a:ext cx="6420746" cy="4544059"/>
          </a:xfrm>
          <a:prstGeom prst="rect">
            <a:avLst/>
          </a:prstGeom>
        </p:spPr>
      </p:pic>
      <mc:AlternateContent xmlns:mc="http://schemas.openxmlformats.org/markup-compatibility/2006" xmlns:a14="http://schemas.microsoft.com/office/drawing/2010/main">
        <mc:Choice Requires="a14">
          <p:graphicFrame>
            <p:nvGraphicFramePr>
              <p:cNvPr id="7" name="Table Placeholder 3"/>
              <p:cNvGraphicFramePr>
                <a:graphicFrameLocks noGrp="1"/>
              </p:cNvGraphicFramePr>
              <p:nvPr>
                <p:ph type="tbl" sz="quarter" idx="11"/>
                <p:extLst>
                  <p:ext uri="{D42A27DB-BD31-4B8C-83A1-F6EECF244321}">
                    <p14:modId xmlns:p14="http://schemas.microsoft.com/office/powerpoint/2010/main" val="954526948"/>
                  </p:ext>
                </p:extLst>
              </p:nvPr>
            </p:nvGraphicFramePr>
            <p:xfrm>
              <a:off x="1812757" y="3581400"/>
              <a:ext cx="5867401" cy="1863120"/>
            </p:xfrm>
            <a:graphic>
              <a:graphicData uri="http://schemas.openxmlformats.org/drawingml/2006/table">
                <a:tbl>
                  <a:tblPr firstRow="1" bandRow="1">
                    <a:tableStyleId>{5940675A-B579-460E-94D1-54222C63F5DA}</a:tableStyleId>
                  </a:tblPr>
                  <a:tblGrid>
                    <a:gridCol w="1295401">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489219">
                    <a:tc>
                      <a:txBody>
                        <a:bodyPr/>
                        <a:lstStyle/>
                        <a:p>
                          <a:pPr marL="0" indent="63500" algn="l"/>
                          <a:r>
                            <a:rPr lang="en-US" sz="1200" b="1" dirty="0"/>
                            <a:t>Particle</a:t>
                          </a:r>
                          <a:endParaRPr lang="en-GB" sz="1200" b="1"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Electric Charge</a:t>
                          </a:r>
                          <a:endParaRPr lang="en-GB"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Atomic Mass Unit (AMU)</a:t>
                          </a:r>
                          <a:endParaRPr lang="en-GB" sz="1200" b="1" dirty="0"/>
                        </a:p>
                      </a:txBody>
                      <a:tcPr/>
                    </a:tc>
                    <a:tc>
                      <a:txBody>
                        <a:bodyPr/>
                        <a:lstStyle/>
                        <a:p>
                          <a:pPr algn="l"/>
                          <a:r>
                            <a:rPr lang="en-US" sz="1200" b="1" dirty="0"/>
                            <a:t>Location</a:t>
                          </a:r>
                          <a:endParaRPr lang="en-GB" sz="1200" b="1" dirty="0"/>
                        </a:p>
                      </a:txBody>
                      <a:tcPr anchor="b"/>
                    </a:tc>
                    <a:extLst>
                      <a:ext uri="{0D108BD9-81ED-4DB2-BD59-A6C34878D82A}">
                        <a16:rowId xmlns:a16="http://schemas.microsoft.com/office/drawing/2014/main" val="10000"/>
                      </a:ext>
                    </a:extLst>
                  </a:tr>
                  <a:tr h="407680">
                    <a:tc>
                      <a:txBody>
                        <a:bodyPr/>
                        <a:lstStyle/>
                        <a:p>
                          <a:pPr marL="0" indent="63500"/>
                          <a:r>
                            <a:rPr lang="en-US" sz="1400" dirty="0"/>
                            <a:t>Proton</a:t>
                          </a:r>
                          <a:endParaRPr lang="en-GB"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m:t>
                                </m:r>
                              </m:oMath>
                            </m:oMathPara>
                          </a14:m>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1"/>
                      </a:ext>
                    </a:extLst>
                  </a:tr>
                  <a:tr h="407680">
                    <a:tc>
                      <a:txBody>
                        <a:bodyPr/>
                        <a:lstStyle/>
                        <a:p>
                          <a:pPr marL="0" indent="63500"/>
                          <a:r>
                            <a:rPr lang="en-US" sz="1400" dirty="0"/>
                            <a:t>Neutron</a:t>
                          </a:r>
                          <a:endParaRPr lang="en-GB" sz="1400" dirty="0"/>
                        </a:p>
                      </a:txBody>
                      <a:tcPr anchor="ctr"/>
                    </a:tc>
                    <a:tc>
                      <a:txBody>
                        <a:bodyPr/>
                        <a:lstStyle/>
                        <a:p>
                          <a:pPr algn="ctr"/>
                          <a:r>
                            <a:rPr lang="en-US" sz="1400" dirty="0"/>
                            <a:t>0</a:t>
                          </a:r>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2"/>
                      </a:ext>
                    </a:extLst>
                  </a:tr>
                  <a:tr h="407680">
                    <a:tc>
                      <a:txBody>
                        <a:bodyPr/>
                        <a:lstStyle/>
                        <a:p>
                          <a:pPr marL="0" indent="63500"/>
                          <a:r>
                            <a:rPr lang="en-US" sz="1400" dirty="0"/>
                            <a:t>Electron</a:t>
                          </a:r>
                          <a:endParaRPr lang="en-GB"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m:t>
                                </m:r>
                              </m:oMath>
                            </m:oMathPara>
                          </a14:m>
                          <a:endParaRPr lang="en-GB" sz="1400" dirty="0"/>
                        </a:p>
                      </a:txBody>
                      <a:tcPr anchor="ctr"/>
                    </a:tc>
                    <a:tc>
                      <a:txBody>
                        <a:bodyPr/>
                        <a:lstStyle/>
                        <a:p>
                          <a:pPr algn="ctr"/>
                          <a:r>
                            <a:rPr lang="en-US" sz="1400" dirty="0"/>
                            <a:t>0</a:t>
                          </a:r>
                          <a:endParaRPr lang="en-GB" sz="1400" dirty="0"/>
                        </a:p>
                      </a:txBody>
                      <a:tcPr anchor="ctr"/>
                    </a:tc>
                    <a:tc>
                      <a:txBody>
                        <a:bodyPr/>
                        <a:lstStyle/>
                        <a:p>
                          <a:r>
                            <a:rPr lang="en-US" sz="1400" dirty="0"/>
                            <a:t>Electron shell</a:t>
                          </a:r>
                          <a:endParaRPr lang="en-GB" sz="140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7" name="Table Placeholder 3"/>
              <p:cNvGraphicFramePr>
                <a:graphicFrameLocks noGrp="1"/>
              </p:cNvGraphicFramePr>
              <p:nvPr>
                <p:ph type="tbl" sz="quarter" idx="11"/>
                <p:extLst>
                  <p:ext uri="{D42A27DB-BD31-4B8C-83A1-F6EECF244321}">
                    <p14:modId xmlns:p14="http://schemas.microsoft.com/office/powerpoint/2010/main" val="954526948"/>
                  </p:ext>
                </p:extLst>
              </p:nvPr>
            </p:nvGraphicFramePr>
            <p:xfrm>
              <a:off x="1812757" y="3581400"/>
              <a:ext cx="5867401" cy="1863120"/>
            </p:xfrm>
            <a:graphic>
              <a:graphicData uri="http://schemas.openxmlformats.org/drawingml/2006/table">
                <a:tbl>
                  <a:tblPr firstRow="1" bandRow="1">
                    <a:tableStyleId>{5940675A-B579-460E-94D1-54222C63F5DA}</a:tableStyleId>
                  </a:tblPr>
                  <a:tblGrid>
                    <a:gridCol w="1295401">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640080">
                    <a:tc>
                      <a:txBody>
                        <a:bodyPr/>
                        <a:lstStyle/>
                        <a:p>
                          <a:pPr marL="0" indent="63500" algn="l"/>
                          <a:r>
                            <a:rPr lang="en-US" sz="1200" b="1" dirty="0"/>
                            <a:t>Particle</a:t>
                          </a:r>
                          <a:endParaRPr lang="en-GB" sz="1200" b="1"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Electric Charge</a:t>
                          </a:r>
                          <a:endParaRPr lang="en-GB"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Atomic Mass Unit (AMU)</a:t>
                          </a:r>
                          <a:endParaRPr lang="en-GB" sz="1200" b="1" dirty="0"/>
                        </a:p>
                      </a:txBody>
                      <a:tcPr/>
                    </a:tc>
                    <a:tc>
                      <a:txBody>
                        <a:bodyPr/>
                        <a:lstStyle/>
                        <a:p>
                          <a:pPr algn="l"/>
                          <a:r>
                            <a:rPr lang="en-US" sz="1200" b="1" dirty="0"/>
                            <a:t>Location</a:t>
                          </a:r>
                          <a:endParaRPr lang="en-GB" sz="1200" b="1" dirty="0"/>
                        </a:p>
                      </a:txBody>
                      <a:tcPr anchor="b"/>
                    </a:tc>
                    <a:extLst>
                      <a:ext uri="{0D108BD9-81ED-4DB2-BD59-A6C34878D82A}">
                        <a16:rowId xmlns:a16="http://schemas.microsoft.com/office/drawing/2014/main" val="10000"/>
                      </a:ext>
                    </a:extLst>
                  </a:tr>
                  <a:tr h="407680">
                    <a:tc>
                      <a:txBody>
                        <a:bodyPr/>
                        <a:lstStyle/>
                        <a:p>
                          <a:pPr marL="0" indent="63500"/>
                          <a:r>
                            <a:rPr lang="en-US" sz="1400" dirty="0"/>
                            <a:t>Proton</a:t>
                          </a:r>
                          <a:endParaRPr lang="en-GB" sz="1400" dirty="0"/>
                        </a:p>
                      </a:txBody>
                      <a:tcPr anchor="ctr"/>
                    </a:tc>
                    <a:tc>
                      <a:txBody>
                        <a:bodyPr/>
                        <a:lstStyle/>
                        <a:p>
                          <a:endParaRPr lang="en-US"/>
                        </a:p>
                      </a:txBody>
                      <a:tcPr anchor="ctr">
                        <a:blipFill>
                          <a:blip r:embed="rId4"/>
                          <a:stretch>
                            <a:fillRect l="-90295" t="-155882" r="-217300" b="-200000"/>
                          </a:stretch>
                        </a:blipFill>
                      </a:tcP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1"/>
                      </a:ext>
                    </a:extLst>
                  </a:tr>
                  <a:tr h="407680">
                    <a:tc>
                      <a:txBody>
                        <a:bodyPr/>
                        <a:lstStyle/>
                        <a:p>
                          <a:pPr marL="0" indent="63500"/>
                          <a:r>
                            <a:rPr lang="en-US" sz="1400" dirty="0"/>
                            <a:t>Neutron</a:t>
                          </a:r>
                          <a:endParaRPr lang="en-GB" sz="1400" dirty="0"/>
                        </a:p>
                      </a:txBody>
                      <a:tcPr anchor="ctr"/>
                    </a:tc>
                    <a:tc>
                      <a:txBody>
                        <a:bodyPr/>
                        <a:lstStyle/>
                        <a:p>
                          <a:pPr algn="ctr"/>
                          <a:r>
                            <a:rPr lang="en-US" sz="1400" dirty="0"/>
                            <a:t>0</a:t>
                          </a:r>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2"/>
                      </a:ext>
                    </a:extLst>
                  </a:tr>
                  <a:tr h="407680">
                    <a:tc>
                      <a:txBody>
                        <a:bodyPr/>
                        <a:lstStyle/>
                        <a:p>
                          <a:pPr marL="0" indent="63500"/>
                          <a:r>
                            <a:rPr lang="en-US" sz="1400" dirty="0"/>
                            <a:t>Electron</a:t>
                          </a:r>
                          <a:endParaRPr lang="en-GB" sz="1400" dirty="0"/>
                        </a:p>
                      </a:txBody>
                      <a:tcPr anchor="ctr"/>
                    </a:tc>
                    <a:tc>
                      <a:txBody>
                        <a:bodyPr/>
                        <a:lstStyle/>
                        <a:p>
                          <a:endParaRPr lang="en-US"/>
                        </a:p>
                      </a:txBody>
                      <a:tcPr anchor="ctr">
                        <a:blipFill>
                          <a:blip r:embed="rId4"/>
                          <a:stretch>
                            <a:fillRect l="-90295" t="-359701" r="-217300" b="-2985"/>
                          </a:stretch>
                        </a:blipFill>
                      </a:tcPr>
                    </a:tc>
                    <a:tc>
                      <a:txBody>
                        <a:bodyPr/>
                        <a:lstStyle/>
                        <a:p>
                          <a:pPr algn="ctr"/>
                          <a:r>
                            <a:rPr lang="en-US" sz="1400" dirty="0"/>
                            <a:t>0</a:t>
                          </a:r>
                          <a:endParaRPr lang="en-GB" sz="1400" dirty="0"/>
                        </a:p>
                      </a:txBody>
                      <a:tcPr anchor="ctr"/>
                    </a:tc>
                    <a:tc>
                      <a:txBody>
                        <a:bodyPr/>
                        <a:lstStyle/>
                        <a:p>
                          <a:r>
                            <a:rPr lang="en-US" sz="1400" dirty="0"/>
                            <a:t>Electron shell</a:t>
                          </a:r>
                          <a:endParaRPr lang="en-GB" sz="1400" dirty="0"/>
                        </a:p>
                      </a:txBody>
                      <a:tcPr anchor="ctr"/>
                    </a:tc>
                    <a:extLst>
                      <a:ext uri="{0D108BD9-81ED-4DB2-BD59-A6C34878D82A}">
                        <a16:rowId xmlns:a16="http://schemas.microsoft.com/office/drawing/2014/main" val="10003"/>
                      </a:ext>
                    </a:extLst>
                  </a:tr>
                </a:tbl>
              </a:graphicData>
            </a:graphic>
          </p:graphicFrame>
        </mc:Fallback>
      </mc:AlternateContent>
      <p:sp>
        <p:nvSpPr>
          <p:cNvPr id="8" name="Content Placeholder 3"/>
          <p:cNvSpPr>
            <a:spLocks noGrp="1"/>
          </p:cNvSpPr>
          <p:nvPr>
            <p:ph sz="quarter" idx="14"/>
          </p:nvPr>
        </p:nvSpPr>
        <p:spPr>
          <a:xfrm>
            <a:off x="5029200" y="6212543"/>
            <a:ext cx="2899508" cy="228600"/>
          </a:xfrm>
        </p:spPr>
        <p:txBody>
          <a:bodyPr/>
          <a:lstStyle/>
          <a:p>
            <a:pPr marL="0" lvl="0" indent="0" algn="r">
              <a:buNone/>
            </a:pPr>
            <a:r>
              <a:rPr lang="en-US" sz="1200" dirty="0">
                <a:hlinkClick r:id="rId5" action="ppaction://hlinksldjump"/>
              </a:rPr>
              <a:t>Jump to </a:t>
            </a:r>
            <a:r>
              <a:rPr lang="en-US" altLang="en-US" sz="1200" dirty="0">
                <a:hlinkClick r:id="rId5" action="ppaction://hlinksldjump"/>
              </a:rPr>
              <a:t>Atoms (4) Long Description</a:t>
            </a:r>
            <a:endParaRPr lang="en-GB"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48903"/>
            <a:ext cx="9052560" cy="645195"/>
          </a:xfrm>
        </p:spPr>
        <p:txBody>
          <a:bodyPr/>
          <a:lstStyle/>
          <a:p>
            <a:r>
              <a:rPr lang="en-US" altLang="en-US" sz="3600" dirty="0"/>
              <a:t>Atomic Number and Mass Number (1)</a:t>
            </a:r>
            <a:endParaRPr lang="en-GB" sz="3600" dirty="0"/>
          </a:p>
        </p:txBody>
      </p:sp>
      <p:sp>
        <p:nvSpPr>
          <p:cNvPr id="7" name="Content Placeholder 4"/>
          <p:cNvSpPr>
            <a:spLocks noGrp="1"/>
          </p:cNvSpPr>
          <p:nvPr>
            <p:ph sz="quarter" idx="13"/>
          </p:nvPr>
        </p:nvSpPr>
        <p:spPr>
          <a:xfrm>
            <a:off x="457200" y="1295400"/>
            <a:ext cx="7315200" cy="1524000"/>
          </a:xfrm>
        </p:spPr>
        <p:txBody>
          <a:bodyPr/>
          <a:lstStyle/>
          <a:p>
            <a:pPr marL="0" indent="0">
              <a:spcBef>
                <a:spcPts val="0"/>
              </a:spcBef>
              <a:spcAft>
                <a:spcPts val="1500"/>
              </a:spcAft>
              <a:buNone/>
            </a:pPr>
            <a:r>
              <a:rPr lang="en-US" altLang="en-US" sz="2800" dirty="0"/>
              <a:t>Each element is represented by one or two letters to give it a unique atomic symbol.</a:t>
            </a:r>
          </a:p>
          <a:p>
            <a:pPr marL="285750" lvl="1">
              <a:spcBef>
                <a:spcPts val="0"/>
              </a:spcBef>
              <a:buFont typeface="Arial" panose="020B0604020202020204" pitchFamily="34" charset="0"/>
              <a:buChar char="•"/>
            </a:pPr>
            <a:r>
              <a:rPr lang="en-US" altLang="en-US" sz="2400" dirty="0"/>
              <a:t>H = hydrogen, Na = sodium, C = carbon</a:t>
            </a:r>
          </a:p>
        </p:txBody>
      </p:sp>
      <p:sp>
        <p:nvSpPr>
          <p:cNvPr id="8" name="Content Placeholder 13"/>
          <p:cNvSpPr>
            <a:spLocks noGrp="1"/>
          </p:cNvSpPr>
          <p:nvPr>
            <p:ph sz="quarter" idx="14"/>
          </p:nvPr>
        </p:nvSpPr>
        <p:spPr>
          <a:xfrm>
            <a:off x="457200" y="2883568"/>
            <a:ext cx="7772400" cy="3513138"/>
          </a:xfrm>
        </p:spPr>
        <p:txBody>
          <a:bodyPr/>
          <a:lstStyle/>
          <a:p>
            <a:pPr marL="0" indent="0">
              <a:spcBef>
                <a:spcPts val="0"/>
              </a:spcBef>
              <a:spcAft>
                <a:spcPts val="1500"/>
              </a:spcAft>
              <a:buNone/>
            </a:pPr>
            <a:r>
              <a:rPr lang="en-US" altLang="en-US" sz="2700" dirty="0"/>
              <a:t>The </a:t>
            </a:r>
            <a:r>
              <a:rPr lang="en-US" altLang="en-US" sz="2700" b="1" dirty="0">
                <a:solidFill>
                  <a:srgbClr val="D90000"/>
                </a:solidFill>
              </a:rPr>
              <a:t>atomic number </a:t>
            </a:r>
            <a:r>
              <a:rPr lang="en-US" altLang="en-US" sz="2700" dirty="0"/>
              <a:t>is equal to the number of protons in each atom of an element.</a:t>
            </a:r>
          </a:p>
          <a:p>
            <a:pPr marL="0" indent="0">
              <a:spcBef>
                <a:spcPts val="0"/>
              </a:spcBef>
              <a:spcAft>
                <a:spcPts val="1500"/>
              </a:spcAft>
              <a:buNone/>
            </a:pPr>
            <a:r>
              <a:rPr lang="en-US" altLang="en-US" sz="2800" dirty="0"/>
              <a:t>The </a:t>
            </a:r>
            <a:r>
              <a:rPr lang="en-US" altLang="en-US" sz="2800" b="1" dirty="0">
                <a:solidFill>
                  <a:srgbClr val="D90000"/>
                </a:solidFill>
              </a:rPr>
              <a:t>mass number </a:t>
            </a:r>
            <a:r>
              <a:rPr lang="en-US" altLang="en-US" sz="2800" dirty="0"/>
              <a:t>of an atom is equal to the sum of the number of protons and neutrons in the nucleus.</a:t>
            </a:r>
          </a:p>
          <a:p>
            <a:pPr marL="285750" lvl="1">
              <a:spcBef>
                <a:spcPts val="0"/>
              </a:spcBef>
              <a:buFont typeface="Arial" panose="020B0604020202020204" pitchFamily="34" charset="0"/>
              <a:buChar char="•"/>
            </a:pPr>
            <a:r>
              <a:rPr lang="en-US" altLang="en-US" sz="2400" dirty="0"/>
              <a:t>The </a:t>
            </a:r>
            <a:r>
              <a:rPr lang="en-US" altLang="en-US" sz="2400" b="1" dirty="0">
                <a:solidFill>
                  <a:srgbClr val="D90000"/>
                </a:solidFill>
              </a:rPr>
              <a:t>atomic mass </a:t>
            </a:r>
            <a:r>
              <a:rPr lang="en-US" altLang="en-US" sz="2400" dirty="0"/>
              <a:t>is approximately equal to the mass number.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 y="248902"/>
            <a:ext cx="9052560" cy="645196"/>
          </a:xfrm>
        </p:spPr>
        <p:txBody>
          <a:bodyPr>
            <a:normAutofit fontScale="90000"/>
          </a:bodyPr>
          <a:lstStyle/>
          <a:p>
            <a:r>
              <a:rPr lang="en-US" altLang="en-US" b="1" dirty="0"/>
              <a:t>Atomic Number and Mass Number (2)</a:t>
            </a:r>
            <a:endParaRPr lang="en-US" dirty="0"/>
          </a:p>
        </p:txBody>
      </p:sp>
      <p:pic>
        <p:nvPicPr>
          <p:cNvPr id="2" name="Picture 1" descr="Depicts shorthand description for neutral carbon atom symbol C with a mass of 12 atomic mass units and atomic number 6."/>
          <p:cNvPicPr>
            <a:picLocks noChangeAspect="1"/>
          </p:cNvPicPr>
          <p:nvPr/>
        </p:nvPicPr>
        <p:blipFill>
          <a:blip r:embed="rId3"/>
          <a:stretch>
            <a:fillRect/>
          </a:stretch>
        </p:blipFill>
        <p:spPr>
          <a:xfrm>
            <a:off x="228600" y="2362200"/>
            <a:ext cx="8686800" cy="13125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8903"/>
            <a:ext cx="8229600" cy="645195"/>
          </a:xfrm>
        </p:spPr>
        <p:txBody>
          <a:bodyPr/>
          <a:lstStyle/>
          <a:p>
            <a:r>
              <a:rPr lang="en-US" altLang="en-US" dirty="0"/>
              <a:t>Periodic Table</a:t>
            </a:r>
            <a:endParaRPr lang="en-GB" dirty="0"/>
          </a:p>
        </p:txBody>
      </p:sp>
      <p:sp>
        <p:nvSpPr>
          <p:cNvPr id="2" name="Content Placeholder 1"/>
          <p:cNvSpPr>
            <a:spLocks noGrp="1"/>
          </p:cNvSpPr>
          <p:nvPr>
            <p:ph idx="1"/>
          </p:nvPr>
        </p:nvSpPr>
        <p:spPr>
          <a:xfrm>
            <a:off x="457200" y="1295401"/>
            <a:ext cx="7848600" cy="3047999"/>
          </a:xfrm>
        </p:spPr>
        <p:txBody>
          <a:bodyPr>
            <a:normAutofit fontScale="85000" lnSpcReduction="10000"/>
          </a:bodyPr>
          <a:lstStyle/>
          <a:p>
            <a:pPr marL="0" indent="0">
              <a:spcBef>
                <a:spcPts val="0"/>
              </a:spcBef>
              <a:spcAft>
                <a:spcPts val="1500"/>
              </a:spcAft>
              <a:buNone/>
            </a:pPr>
            <a:r>
              <a:rPr lang="en-US" altLang="en-US" dirty="0"/>
              <a:t>Atoms of an element are arranged horizontally by increasing atomic number in rows called periods.</a:t>
            </a:r>
          </a:p>
          <a:p>
            <a:pPr marL="0" indent="0">
              <a:spcBef>
                <a:spcPts val="0"/>
              </a:spcBef>
              <a:spcAft>
                <a:spcPts val="1500"/>
              </a:spcAft>
              <a:buNone/>
            </a:pPr>
            <a:r>
              <a:rPr lang="en-US" altLang="en-US" dirty="0"/>
              <a:t>Atoms of an element arranged in vertical columns are called groups.</a:t>
            </a:r>
          </a:p>
          <a:p>
            <a:pPr marL="285750" lvl="1">
              <a:spcBef>
                <a:spcPts val="0"/>
              </a:spcBef>
              <a:spcAft>
                <a:spcPts val="1000"/>
              </a:spcAft>
              <a:buFont typeface="Arial" panose="020B0604020202020204" pitchFamily="34" charset="0"/>
              <a:buChar char="•"/>
            </a:pPr>
            <a:r>
              <a:rPr lang="en-US" altLang="en-US" dirty="0"/>
              <a:t>Atoms within the same group share the same chemical binding characteristics.</a:t>
            </a:r>
          </a:p>
          <a:p>
            <a:pPr marL="577850" lvl="2">
              <a:spcBef>
                <a:spcPts val="0"/>
              </a:spcBef>
            </a:pPr>
            <a:r>
              <a:rPr lang="en-US" altLang="en-US" dirty="0"/>
              <a:t>Group VIII are the noble gases and are inert.</a:t>
            </a:r>
          </a:p>
        </p:txBody>
      </p:sp>
      <p:sp>
        <p:nvSpPr>
          <p:cNvPr id="8" name="Content Placeholder 13"/>
          <p:cNvSpPr>
            <a:spLocks noGrp="1"/>
          </p:cNvSpPr>
          <p:nvPr>
            <p:ph sz="quarter" idx="14"/>
          </p:nvPr>
        </p:nvSpPr>
        <p:spPr>
          <a:xfrm>
            <a:off x="457200" y="4417240"/>
            <a:ext cx="8229600" cy="1775012"/>
          </a:xfrm>
        </p:spPr>
        <p:txBody>
          <a:bodyPr/>
          <a:lstStyle/>
          <a:p>
            <a:pPr marL="0" indent="0">
              <a:lnSpc>
                <a:spcPct val="90000"/>
              </a:lnSpc>
              <a:spcBef>
                <a:spcPts val="0"/>
              </a:spcBef>
              <a:spcAft>
                <a:spcPts val="1500"/>
              </a:spcAft>
              <a:buNone/>
            </a:pPr>
            <a:r>
              <a:rPr lang="en-US" altLang="en-US" sz="2700" dirty="0"/>
              <a:t>Atoms shown in the periodic table are electrically neutral.</a:t>
            </a:r>
          </a:p>
          <a:p>
            <a:pPr marL="285750" lvl="1">
              <a:lnSpc>
                <a:spcPct val="90000"/>
              </a:lnSpc>
              <a:spcBef>
                <a:spcPts val="0"/>
              </a:spcBef>
              <a:buFont typeface="Arial" panose="020B0604020202020204" pitchFamily="34" charset="0"/>
              <a:buChar char="•"/>
            </a:pPr>
            <a:r>
              <a:rPr lang="en-US" altLang="en-US" sz="2400" dirty="0"/>
              <a:t>Therefore, the atomic number tells you the number of electrons as well as the number of protons.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903"/>
            <a:ext cx="8229600" cy="645195"/>
          </a:xfrm>
        </p:spPr>
        <p:txBody>
          <a:bodyPr/>
          <a:lstStyle/>
          <a:p>
            <a:r>
              <a:rPr lang="en-US" altLang="en-US" dirty="0"/>
              <a:t>A Portion of the Periodic Table</a:t>
            </a:r>
            <a:endParaRPr lang="en-US" dirty="0"/>
          </a:p>
        </p:txBody>
      </p:sp>
      <p:pic>
        <p:nvPicPr>
          <p:cNvPr id="4" name="Picture 3" descr="Partial periodic table with elements most important in biology. Elements are organized in rows by mass and columns by number of valence electr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66" y="1067139"/>
            <a:ext cx="6393267" cy="5021738"/>
          </a:xfrm>
          <a:prstGeom prst="rect">
            <a:avLst/>
          </a:prstGeom>
        </p:spPr>
      </p:pic>
      <p:sp>
        <p:nvSpPr>
          <p:cNvPr id="5" name="Content Placeholder 3"/>
          <p:cNvSpPr>
            <a:spLocks noGrp="1"/>
          </p:cNvSpPr>
          <p:nvPr>
            <p:ph sz="quarter" idx="14"/>
          </p:nvPr>
        </p:nvSpPr>
        <p:spPr>
          <a:xfrm>
            <a:off x="3581400" y="6244759"/>
            <a:ext cx="4495800" cy="232241"/>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A Portion of the Periodic Table Long Description</a:t>
            </a:r>
            <a:endParaRPr lang="en-GB"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8903"/>
            <a:ext cx="8229600" cy="645195"/>
          </a:xfrm>
        </p:spPr>
        <p:txBody>
          <a:bodyPr/>
          <a:lstStyle/>
          <a:p>
            <a:r>
              <a:rPr lang="en-US" altLang="en-US" dirty="0"/>
              <a:t>Isotopes</a:t>
            </a:r>
            <a:endParaRPr lang="en-GB" dirty="0"/>
          </a:p>
        </p:txBody>
      </p:sp>
      <p:sp>
        <p:nvSpPr>
          <p:cNvPr id="2" name="Content Placeholder 1"/>
          <p:cNvSpPr>
            <a:spLocks noGrp="1"/>
          </p:cNvSpPr>
          <p:nvPr>
            <p:ph idx="1"/>
          </p:nvPr>
        </p:nvSpPr>
        <p:spPr>
          <a:xfrm>
            <a:off x="457200" y="1295400"/>
            <a:ext cx="8229600" cy="3849093"/>
          </a:xfrm>
        </p:spPr>
        <p:txBody>
          <a:bodyPr/>
          <a:lstStyle/>
          <a:p>
            <a:pPr marL="0" indent="0">
              <a:lnSpc>
                <a:spcPct val="90000"/>
              </a:lnSpc>
              <a:spcBef>
                <a:spcPts val="0"/>
              </a:spcBef>
              <a:spcAft>
                <a:spcPts val="1500"/>
              </a:spcAft>
              <a:buNone/>
            </a:pPr>
            <a:r>
              <a:rPr lang="en-US" altLang="en-US" sz="2800" b="1" dirty="0">
                <a:solidFill>
                  <a:srgbClr val="D90000"/>
                </a:solidFill>
              </a:rPr>
              <a:t>Isotopes</a:t>
            </a:r>
            <a:r>
              <a:rPr lang="en-US" altLang="en-US" sz="2800" dirty="0"/>
              <a:t> are atoms of the same element that differ in the number of neutrons (and therefore different atomic masses). </a:t>
            </a:r>
          </a:p>
          <a:p>
            <a:pPr marL="285750" lvl="1">
              <a:lnSpc>
                <a:spcPct val="90000"/>
              </a:lnSpc>
              <a:spcBef>
                <a:spcPts val="0"/>
              </a:spcBef>
              <a:buFont typeface="Arial" panose="020B0604020202020204" pitchFamily="34" charset="0"/>
              <a:buChar char="•"/>
            </a:pPr>
            <a:r>
              <a:rPr lang="en-US" altLang="en-US" sz="2400" dirty="0"/>
              <a:t>Some isotopes spontaneously decay.</a:t>
            </a:r>
          </a:p>
          <a:p>
            <a:pPr marL="465138" lvl="2" indent="-169863">
              <a:lnSpc>
                <a:spcPct val="90000"/>
              </a:lnSpc>
              <a:spcBef>
                <a:spcPts val="1200"/>
              </a:spcBef>
            </a:pPr>
            <a:r>
              <a:rPr lang="en-US" altLang="en-US" sz="2000" dirty="0"/>
              <a:t>Radioactive isotopes give off energy in the form of rays and subatomic particles.</a:t>
            </a:r>
          </a:p>
          <a:p>
            <a:pPr marL="465138" lvl="2" indent="-169863">
              <a:lnSpc>
                <a:spcPct val="90000"/>
              </a:lnSpc>
              <a:spcBef>
                <a:spcPts val="1200"/>
              </a:spcBef>
            </a:pPr>
            <a:r>
              <a:rPr lang="en-US" altLang="en-US" sz="2000" dirty="0"/>
              <a:t>They can be helpful or harmful.</a:t>
            </a:r>
          </a:p>
          <a:p>
            <a:pPr marL="465138" lvl="2" indent="-169863">
              <a:lnSpc>
                <a:spcPct val="90000"/>
              </a:lnSpc>
              <a:spcBef>
                <a:spcPts val="1200"/>
              </a:spcBef>
            </a:pPr>
            <a:r>
              <a:rPr lang="en-US" altLang="en-US" sz="2000" dirty="0"/>
              <a:t>Carbon 14 is an example of a radioactive isotope.</a:t>
            </a:r>
          </a:p>
          <a:p>
            <a:pPr marL="625475" lvl="3" indent="-171450">
              <a:lnSpc>
                <a:spcPct val="90000"/>
              </a:lnSpc>
              <a:spcBef>
                <a:spcPts val="1200"/>
              </a:spcBef>
              <a:buFont typeface="Arial" panose="020B0604020202020204" pitchFamily="34" charset="0"/>
              <a:buChar char="•"/>
            </a:pPr>
            <a:r>
              <a:rPr lang="en-US" altLang="en-US" sz="1600" dirty="0"/>
              <a:t>Has been used to examine reactions in photosynthesis</a:t>
            </a:r>
          </a:p>
        </p:txBody>
      </p:sp>
      <p:sp>
        <p:nvSpPr>
          <p:cNvPr id="3" name="Text Placeholder 2"/>
          <p:cNvSpPr>
            <a:spLocks noGrp="1"/>
          </p:cNvSpPr>
          <p:nvPr>
            <p:ph type="body" sz="quarter" idx="4294967295"/>
          </p:nvPr>
        </p:nvSpPr>
        <p:spPr>
          <a:xfrm>
            <a:off x="740162" y="5737819"/>
            <a:ext cx="1740030" cy="434381"/>
          </a:xfrm>
          <a:prstGeom prst="rect">
            <a:avLst/>
          </a:prstGeom>
        </p:spPr>
        <p:txBody>
          <a:bodyPr/>
          <a:lstStyle/>
          <a:p>
            <a:pPr marL="0" indent="0">
              <a:buNone/>
            </a:pPr>
            <a:r>
              <a:rPr lang="en-US" altLang="en-US" sz="2400" b="1" dirty="0">
                <a:solidFill>
                  <a:srgbClr val="990000"/>
                </a:solidFill>
              </a:rPr>
              <a:t>Carbon 12</a:t>
            </a:r>
          </a:p>
        </p:txBody>
      </p:sp>
      <mc:AlternateContent xmlns:mc="http://schemas.openxmlformats.org/markup-compatibility/2006" xmlns:a14="http://schemas.microsoft.com/office/drawing/2010/main">
        <mc:Choice Requires="a14">
          <p:sp>
            <p:nvSpPr>
              <p:cNvPr id="14" name="Content Placeholder 15"/>
              <p:cNvSpPr>
                <a:spLocks noGrp="1"/>
              </p:cNvSpPr>
              <p:nvPr>
                <p:ph sz="quarter" idx="15"/>
              </p:nvPr>
            </p:nvSpPr>
            <p:spPr>
              <a:xfrm>
                <a:off x="1219200" y="5141259"/>
                <a:ext cx="838200" cy="609600"/>
              </a:xfrm>
            </p:spPr>
            <p:txBody>
              <a:bodyPr/>
              <a:lstStyle/>
              <a:p>
                <a:pPr marL="0" lvl="0" indent="0">
                  <a:buNone/>
                </a:pPr>
                <a14:m>
                  <m:oMathPara xmlns:m="http://schemas.openxmlformats.org/officeDocument/2006/math">
                    <m:oMathParaPr>
                      <m:jc m:val="left"/>
                    </m:oMathParaPr>
                    <m:oMath xmlns:m="http://schemas.openxmlformats.org/officeDocument/2006/math">
                      <m:sPre>
                        <m:sPrePr>
                          <m:ctrlPr>
                            <a:rPr lang="en-GB" sz="2800" b="1" i="1">
                              <a:solidFill>
                                <a:srgbClr val="990000"/>
                              </a:solidFill>
                              <a:latin typeface="Cambria Math" panose="02040503050406030204" pitchFamily="18" charset="0"/>
                            </a:rPr>
                          </m:ctrlPr>
                        </m:sPrePr>
                        <m:sub>
                          <m:r>
                            <a:rPr lang="en-US" sz="2800" b="1" i="1">
                              <a:solidFill>
                                <a:srgbClr val="990000"/>
                              </a:solidFill>
                              <a:latin typeface="Cambria Math" panose="02040503050406030204" pitchFamily="18" charset="0"/>
                            </a:rPr>
                            <m:t>𝟔</m:t>
                          </m:r>
                        </m:sub>
                        <m:sup>
                          <m:r>
                            <a:rPr lang="en-US" sz="2800" b="1" i="1">
                              <a:solidFill>
                                <a:srgbClr val="990000"/>
                              </a:solidFill>
                              <a:latin typeface="Cambria Math" panose="02040503050406030204" pitchFamily="18" charset="0"/>
                            </a:rPr>
                            <m:t>𝟏𝟐</m:t>
                          </m:r>
                        </m:sup>
                        <m:e>
                          <m:r>
                            <a:rPr lang="en-US" sz="2800" b="1" i="1">
                              <a:solidFill>
                                <a:srgbClr val="990000"/>
                              </a:solidFill>
                              <a:latin typeface="Cambria Math" panose="02040503050406030204" pitchFamily="18" charset="0"/>
                            </a:rPr>
                            <m:t>𝐂</m:t>
                          </m:r>
                        </m:e>
                      </m:sPre>
                    </m:oMath>
                  </m:oMathPara>
                </a14:m>
                <a:endParaRPr lang="en-GB" sz="2800" b="1" dirty="0">
                  <a:solidFill>
                    <a:srgbClr val="990000"/>
                  </a:solidFill>
                </a:endParaRPr>
              </a:p>
            </p:txBody>
          </p:sp>
        </mc:Choice>
        <mc:Fallback xmlns="">
          <p:sp>
            <p:nvSpPr>
              <p:cNvPr id="14" name="Content Placeholder 15"/>
              <p:cNvSpPr>
                <a:spLocks noGrp="1" noRot="1" noChangeAspect="1" noMove="1" noResize="1" noEditPoints="1" noAdjustHandles="1" noChangeArrowheads="1" noChangeShapeType="1" noTextEdit="1"/>
              </p:cNvSpPr>
              <p:nvPr>
                <p:ph sz="quarter" idx="15"/>
              </p:nvPr>
            </p:nvSpPr>
            <p:spPr>
              <a:xfrm>
                <a:off x="1219200" y="5141259"/>
                <a:ext cx="838200" cy="609600"/>
              </a:xfrm>
              <a:blipFill>
                <a:blip r:embed="rId3"/>
                <a:stretch>
                  <a:fillRect/>
                </a:stretch>
              </a:blipFill>
            </p:spPr>
            <p:txBody>
              <a:bodyPr/>
              <a:lstStyle/>
              <a:p>
                <a:r>
                  <a:rPr lang="en-US">
                    <a:noFill/>
                  </a:rPr>
                  <a:t> </a:t>
                </a:r>
              </a:p>
            </p:txBody>
          </p:sp>
        </mc:Fallback>
      </mc:AlternateContent>
      <p:sp>
        <p:nvSpPr>
          <p:cNvPr id="6" name="Text Placeholder 5"/>
          <p:cNvSpPr>
            <a:spLocks noGrp="1"/>
          </p:cNvSpPr>
          <p:nvPr>
            <p:ph type="body" sz="quarter" idx="4294967295"/>
          </p:nvPr>
        </p:nvSpPr>
        <p:spPr>
          <a:xfrm>
            <a:off x="3814761" y="5737819"/>
            <a:ext cx="1733551" cy="434381"/>
          </a:xfrm>
          <a:prstGeom prst="rect">
            <a:avLst/>
          </a:prstGeom>
        </p:spPr>
        <p:txBody>
          <a:bodyPr/>
          <a:lstStyle/>
          <a:p>
            <a:pPr marL="0" indent="0">
              <a:buNone/>
            </a:pPr>
            <a:r>
              <a:rPr lang="en-US" altLang="en-US" sz="2400" b="1" dirty="0">
                <a:solidFill>
                  <a:srgbClr val="990000"/>
                </a:solidFill>
              </a:rPr>
              <a:t>Carbon 13</a:t>
            </a:r>
          </a:p>
        </p:txBody>
      </p:sp>
      <mc:AlternateContent xmlns:mc="http://schemas.openxmlformats.org/markup-compatibility/2006" xmlns:a14="http://schemas.microsoft.com/office/drawing/2010/main">
        <mc:Choice Requires="a14">
          <p:sp>
            <p:nvSpPr>
              <p:cNvPr id="15" name="Content Placeholder 17"/>
              <p:cNvSpPr>
                <a:spLocks noGrp="1"/>
              </p:cNvSpPr>
              <p:nvPr>
                <p:ph sz="quarter" idx="16"/>
              </p:nvPr>
            </p:nvSpPr>
            <p:spPr>
              <a:xfrm>
                <a:off x="4253753" y="5105400"/>
                <a:ext cx="914400" cy="609600"/>
              </a:xfrm>
            </p:spPr>
            <p:txBody>
              <a:bodyPr/>
              <a:lstStyle/>
              <a:p>
                <a:pPr marL="0" lvl="0" indent="0">
                  <a:buNone/>
                </a:pPr>
                <a14:m>
                  <m:oMathPara xmlns:m="http://schemas.openxmlformats.org/officeDocument/2006/math">
                    <m:oMathParaPr>
                      <m:jc m:val="left"/>
                    </m:oMathParaPr>
                    <m:oMath xmlns:m="http://schemas.openxmlformats.org/officeDocument/2006/math">
                      <m:sPre>
                        <m:sPrePr>
                          <m:ctrlPr>
                            <a:rPr lang="en-GB" sz="2800" b="1" i="1">
                              <a:solidFill>
                                <a:srgbClr val="990000"/>
                              </a:solidFill>
                              <a:latin typeface="Cambria Math" panose="02040503050406030204" pitchFamily="18" charset="0"/>
                            </a:rPr>
                          </m:ctrlPr>
                        </m:sPrePr>
                        <m:sub>
                          <m:r>
                            <a:rPr lang="en-US" sz="2800" b="1" i="0">
                              <a:solidFill>
                                <a:srgbClr val="990000"/>
                              </a:solidFill>
                              <a:latin typeface="Cambria Math" panose="02040503050406030204" pitchFamily="18" charset="0"/>
                            </a:rPr>
                            <m:t>𝟔</m:t>
                          </m:r>
                        </m:sub>
                        <m:sup>
                          <m:r>
                            <a:rPr lang="en-US" sz="2800" b="1" i="0">
                              <a:solidFill>
                                <a:srgbClr val="990000"/>
                              </a:solidFill>
                              <a:latin typeface="Cambria Math" panose="02040503050406030204" pitchFamily="18" charset="0"/>
                            </a:rPr>
                            <m:t>𝟏𝟑</m:t>
                          </m:r>
                        </m:sup>
                        <m:e>
                          <m:r>
                            <a:rPr lang="en-US" sz="2800" b="1" i="0">
                              <a:solidFill>
                                <a:srgbClr val="990000"/>
                              </a:solidFill>
                              <a:latin typeface="Cambria Math" panose="02040503050406030204" pitchFamily="18" charset="0"/>
                            </a:rPr>
                            <m:t>𝐂</m:t>
                          </m:r>
                        </m:e>
                      </m:sPre>
                    </m:oMath>
                  </m:oMathPara>
                </a14:m>
                <a:endParaRPr lang="en-GB" sz="2800" b="1" dirty="0">
                  <a:solidFill>
                    <a:srgbClr val="990000"/>
                  </a:solidFill>
                </a:endParaRPr>
              </a:p>
            </p:txBody>
          </p:sp>
        </mc:Choice>
        <mc:Fallback xmlns="">
          <p:sp>
            <p:nvSpPr>
              <p:cNvPr id="15" name="Content Placeholder 17"/>
              <p:cNvSpPr>
                <a:spLocks noGrp="1" noRot="1" noChangeAspect="1" noMove="1" noResize="1" noEditPoints="1" noAdjustHandles="1" noChangeArrowheads="1" noChangeShapeType="1" noTextEdit="1"/>
              </p:cNvSpPr>
              <p:nvPr>
                <p:ph sz="quarter" idx="16"/>
              </p:nvPr>
            </p:nvSpPr>
            <p:spPr>
              <a:xfrm>
                <a:off x="4253753" y="5105400"/>
                <a:ext cx="914400" cy="609600"/>
              </a:xfrm>
              <a:blipFill>
                <a:blip r:embed="rId4"/>
                <a:stretch>
                  <a:fillRect/>
                </a:stretch>
              </a:blipFill>
            </p:spPr>
            <p:txBody>
              <a:bodyPr/>
              <a:lstStyle/>
              <a:p>
                <a:r>
                  <a:rPr lang="en-US">
                    <a:noFill/>
                  </a:rPr>
                  <a:t> </a:t>
                </a:r>
              </a:p>
            </p:txBody>
          </p:sp>
        </mc:Fallback>
      </mc:AlternateContent>
      <p:sp>
        <p:nvSpPr>
          <p:cNvPr id="7" name="Text Placeholder 6"/>
          <p:cNvSpPr>
            <a:spLocks noGrp="1"/>
          </p:cNvSpPr>
          <p:nvPr>
            <p:ph type="body" sz="quarter" idx="4294967295"/>
          </p:nvPr>
        </p:nvSpPr>
        <p:spPr>
          <a:xfrm>
            <a:off x="6581548" y="5737819"/>
            <a:ext cx="1681389" cy="594578"/>
          </a:xfrm>
          <a:prstGeom prst="rect">
            <a:avLst/>
          </a:prstGeom>
        </p:spPr>
        <p:txBody>
          <a:bodyPr/>
          <a:lstStyle/>
          <a:p>
            <a:pPr marL="0" indent="0">
              <a:buNone/>
            </a:pPr>
            <a:r>
              <a:rPr lang="en-US" altLang="en-US" sz="2400" b="1" dirty="0">
                <a:solidFill>
                  <a:srgbClr val="990000"/>
                </a:solidFill>
              </a:rPr>
              <a:t>Carbon 14</a:t>
            </a:r>
          </a:p>
        </p:txBody>
      </p:sp>
      <mc:AlternateContent xmlns:mc="http://schemas.openxmlformats.org/markup-compatibility/2006" xmlns:a14="http://schemas.microsoft.com/office/drawing/2010/main">
        <mc:Choice Requires="a14">
          <p:sp>
            <p:nvSpPr>
              <p:cNvPr id="16" name="Content Placeholder 19"/>
              <p:cNvSpPr>
                <a:spLocks noGrp="1"/>
              </p:cNvSpPr>
              <p:nvPr>
                <p:ph sz="quarter" idx="17"/>
              </p:nvPr>
            </p:nvSpPr>
            <p:spPr>
              <a:xfrm>
                <a:off x="7010400" y="5159188"/>
                <a:ext cx="914400" cy="609600"/>
              </a:xfrm>
            </p:spPr>
            <p:txBody>
              <a:bodyPr/>
              <a:lstStyle/>
              <a:p>
                <a:pPr marL="0" lvl="0" indent="0">
                  <a:buNone/>
                </a:pPr>
                <a14:m>
                  <m:oMathPara xmlns:m="http://schemas.openxmlformats.org/officeDocument/2006/math">
                    <m:oMathParaPr>
                      <m:jc m:val="left"/>
                    </m:oMathParaPr>
                    <m:oMath xmlns:m="http://schemas.openxmlformats.org/officeDocument/2006/math">
                      <m:sPre>
                        <m:sPrePr>
                          <m:ctrlPr>
                            <a:rPr lang="en-GB" sz="2800" b="1" i="1">
                              <a:solidFill>
                                <a:srgbClr val="990000"/>
                              </a:solidFill>
                              <a:latin typeface="Cambria Math" panose="02040503050406030204" pitchFamily="18" charset="0"/>
                            </a:rPr>
                          </m:ctrlPr>
                        </m:sPrePr>
                        <m:sub>
                          <m:r>
                            <a:rPr lang="en-US" sz="2800" b="1" i="0">
                              <a:solidFill>
                                <a:srgbClr val="990000"/>
                              </a:solidFill>
                              <a:latin typeface="Cambria Math" panose="02040503050406030204" pitchFamily="18" charset="0"/>
                            </a:rPr>
                            <m:t>𝟔</m:t>
                          </m:r>
                        </m:sub>
                        <m:sup>
                          <m:r>
                            <a:rPr lang="en-US" sz="2800" b="1" i="0">
                              <a:solidFill>
                                <a:srgbClr val="990000"/>
                              </a:solidFill>
                              <a:latin typeface="Cambria Math" panose="02040503050406030204" pitchFamily="18" charset="0"/>
                            </a:rPr>
                            <m:t>𝟏𝟒</m:t>
                          </m:r>
                        </m:sup>
                        <m:e>
                          <m:r>
                            <a:rPr lang="en-US" sz="2800" b="1" i="0">
                              <a:solidFill>
                                <a:srgbClr val="990000"/>
                              </a:solidFill>
                              <a:latin typeface="Cambria Math" panose="02040503050406030204" pitchFamily="18" charset="0"/>
                            </a:rPr>
                            <m:t>𝐂</m:t>
                          </m:r>
                        </m:e>
                      </m:sPre>
                    </m:oMath>
                  </m:oMathPara>
                </a14:m>
                <a:endParaRPr lang="en-GB" sz="2800" b="1" dirty="0">
                  <a:solidFill>
                    <a:srgbClr val="990000"/>
                  </a:solidFill>
                </a:endParaRPr>
              </a:p>
            </p:txBody>
          </p:sp>
        </mc:Choice>
        <mc:Fallback xmlns="">
          <p:sp>
            <p:nvSpPr>
              <p:cNvPr id="16" name="Content Placeholder 19"/>
              <p:cNvSpPr>
                <a:spLocks noGrp="1" noRot="1" noChangeAspect="1" noMove="1" noResize="1" noEditPoints="1" noAdjustHandles="1" noChangeArrowheads="1" noChangeShapeType="1" noTextEdit="1"/>
              </p:cNvSpPr>
              <p:nvPr>
                <p:ph sz="quarter" idx="17"/>
              </p:nvPr>
            </p:nvSpPr>
            <p:spPr>
              <a:xfrm>
                <a:off x="7010400" y="5159188"/>
                <a:ext cx="914400" cy="609600"/>
              </a:xfrm>
              <a:blipFill>
                <a:blip r:embed="rId5"/>
                <a:stretch>
                  <a:fillRect/>
                </a:stretch>
              </a:blipFill>
            </p:spPr>
            <p:txBody>
              <a:bodyPr/>
              <a:lstStyle/>
              <a:p>
                <a:r>
                  <a:rPr lang="en-US">
                    <a:noFill/>
                  </a:rPr>
                  <a:t> </a:t>
                </a:r>
              </a:p>
            </p:txBody>
          </p:sp>
        </mc:Fallback>
      </mc:AlternateContent>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48903"/>
            <a:ext cx="9052560" cy="645195"/>
          </a:xfrm>
        </p:spPr>
        <p:txBody>
          <a:bodyPr>
            <a:normAutofit fontScale="90000"/>
          </a:bodyPr>
          <a:lstStyle/>
          <a:p>
            <a:r>
              <a:rPr lang="en-US" altLang="en-US" dirty="0"/>
              <a:t>Uses of Low Levels of Radiation</a:t>
            </a:r>
            <a:endParaRPr lang="en-US" dirty="0"/>
          </a:p>
        </p:txBody>
      </p:sp>
      <p:pic>
        <p:nvPicPr>
          <p:cNvPr id="5" name="Picture 4" descr="Thyroid and PET scans created using low levels of radiation in medical diagnostics."/>
          <p:cNvPicPr>
            <a:picLocks noChangeAspect="1"/>
          </p:cNvPicPr>
          <p:nvPr/>
        </p:nvPicPr>
        <p:blipFill rotWithShape="1">
          <a:blip r:embed="rId3" cstate="print">
            <a:extLst>
              <a:ext uri="{28A0092B-C50C-407E-A947-70E740481C1C}">
                <a14:useLocalDpi xmlns:a14="http://schemas.microsoft.com/office/drawing/2010/main" val="0"/>
              </a:ext>
            </a:extLst>
          </a:blip>
          <a:srcRect b="5264"/>
          <a:stretch/>
        </p:blipFill>
        <p:spPr>
          <a:xfrm>
            <a:off x="2257545" y="989475"/>
            <a:ext cx="4628910" cy="5061701"/>
          </a:xfrm>
          <a:prstGeom prst="rect">
            <a:avLst/>
          </a:prstGeom>
        </p:spPr>
      </p:pic>
      <p:sp>
        <p:nvSpPr>
          <p:cNvPr id="8" name="Content Placeholder 9"/>
          <p:cNvSpPr>
            <a:spLocks noGrp="1"/>
          </p:cNvSpPr>
          <p:nvPr>
            <p:ph sz="quarter" idx="10"/>
          </p:nvPr>
        </p:nvSpPr>
        <p:spPr>
          <a:xfrm>
            <a:off x="2613660" y="6042660"/>
            <a:ext cx="3962400" cy="420801"/>
          </a:xfrm>
        </p:spPr>
        <p:txBody>
          <a:bodyPr/>
          <a:lstStyle/>
          <a:p>
            <a:pPr marL="0" lvl="0" indent="0" algn="ctr">
              <a:buNone/>
            </a:pPr>
            <a:r>
              <a:rPr lang="en-US" sz="800" dirty="0"/>
              <a:t>(photos): (a, scan): ©Southern Illinois University/Science Source; (b, scan): ©</a:t>
            </a:r>
            <a:r>
              <a:rPr lang="en-US" sz="800" dirty="0" err="1"/>
              <a:t>Mazzlota</a:t>
            </a:r>
            <a:r>
              <a:rPr lang="en-US" sz="800" dirty="0"/>
              <a:t> et al./Science Source; (patient): Source: National Institutes of Health</a:t>
            </a:r>
            <a:endParaRPr lang="en-GB" sz="800" dirty="0"/>
          </a:p>
        </p:txBody>
      </p:sp>
      <p:sp>
        <p:nvSpPr>
          <p:cNvPr id="7" name="Text Placeholder 6"/>
          <p:cNvSpPr>
            <a:spLocks noGrp="1"/>
          </p:cNvSpPr>
          <p:nvPr>
            <p:ph type="body" sz="quarter" idx="4294967295"/>
          </p:nvPr>
        </p:nvSpPr>
        <p:spPr>
          <a:xfrm>
            <a:off x="7166419" y="5221401"/>
            <a:ext cx="1596581" cy="1110996"/>
          </a:xfrm>
        </p:spPr>
        <p:txBody>
          <a:bodyPr/>
          <a:lstStyle/>
          <a:p>
            <a:pPr marL="0" indent="0">
              <a:buNone/>
            </a:pPr>
            <a:r>
              <a:rPr lang="en-US" altLang="en-US" sz="1000" dirty="0"/>
              <a:t>2.4a: © Southern Illinois University/Science Source; 2.4b(left): © Mazzlota </a:t>
            </a:r>
            <a:r>
              <a:rPr lang="fr-FR" altLang="en-US" sz="1000" dirty="0"/>
              <a:t>et al./Science Source; 2.4b(right): © National Institutes </a:t>
            </a:r>
            <a:r>
              <a:rPr lang="en-US" altLang="en-US" sz="1000" dirty="0"/>
              <a:t>of Health</a:t>
            </a:r>
          </a:p>
        </p:txBody>
      </p:sp>
      <p:sp>
        <p:nvSpPr>
          <p:cNvPr id="6" name="Content Placeholder 3"/>
          <p:cNvSpPr>
            <a:spLocks noGrp="1"/>
          </p:cNvSpPr>
          <p:nvPr>
            <p:ph sz="quarter" idx="14"/>
          </p:nvPr>
        </p:nvSpPr>
        <p:spPr>
          <a:xfrm>
            <a:off x="3882331" y="6394784"/>
            <a:ext cx="4628910" cy="342900"/>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Uses of Low Levels of Radiation Long Description</a:t>
            </a:r>
            <a:endParaRPr lang="en-GB"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0"/>
            <a:ext cx="9052560" cy="1143000"/>
          </a:xfrm>
        </p:spPr>
        <p:txBody>
          <a:bodyPr/>
          <a:lstStyle/>
          <a:p>
            <a:r>
              <a:rPr lang="en-US" altLang="en-US" dirty="0"/>
              <a:t>Uses of High Levels of Radiation</a:t>
            </a:r>
            <a:endParaRPr lang="en-GB" dirty="0"/>
          </a:p>
        </p:txBody>
      </p:sp>
      <p:pic>
        <p:nvPicPr>
          <p:cNvPr id="3" name="Picture 2" descr="Examples of high level radiation use in biology: killing microbes on fresh peaches reduces spoilage and targeted radiation therapy kills cancer cells."/>
          <p:cNvPicPr>
            <a:picLocks noChangeAspect="1"/>
          </p:cNvPicPr>
          <p:nvPr/>
        </p:nvPicPr>
        <p:blipFill rotWithShape="1">
          <a:blip r:embed="rId3" cstate="print">
            <a:extLst>
              <a:ext uri="{28A0092B-C50C-407E-A947-70E740481C1C}">
                <a14:useLocalDpi xmlns:a14="http://schemas.microsoft.com/office/drawing/2010/main" val="0"/>
              </a:ext>
            </a:extLst>
          </a:blip>
          <a:srcRect b="4876"/>
          <a:stretch/>
        </p:blipFill>
        <p:spPr>
          <a:xfrm>
            <a:off x="1676400" y="1610420"/>
            <a:ext cx="5426716" cy="3980755"/>
          </a:xfrm>
          <a:prstGeom prst="rect">
            <a:avLst/>
          </a:prstGeom>
        </p:spPr>
      </p:pic>
      <p:sp>
        <p:nvSpPr>
          <p:cNvPr id="7" name="Content Placeholder 9"/>
          <p:cNvSpPr>
            <a:spLocks noGrp="1"/>
          </p:cNvSpPr>
          <p:nvPr>
            <p:ph sz="quarter" idx="10"/>
          </p:nvPr>
        </p:nvSpPr>
        <p:spPr>
          <a:xfrm>
            <a:off x="1856108" y="5581650"/>
            <a:ext cx="5189858" cy="279400"/>
          </a:xfrm>
        </p:spPr>
        <p:txBody>
          <a:bodyPr/>
          <a:lstStyle/>
          <a:p>
            <a:pPr marL="0" lvl="0" indent="0">
              <a:buNone/>
            </a:pPr>
            <a:r>
              <a:rPr lang="en-US" sz="1050" dirty="0"/>
              <a:t>(a): ©Kim Scott/Ricochet Creative Productions LLC; (b): ©Snowleopard1/Getty RF</a:t>
            </a:r>
            <a:endParaRPr lang="en-GB" sz="1050" dirty="0"/>
          </a:p>
        </p:txBody>
      </p:sp>
      <p:sp>
        <p:nvSpPr>
          <p:cNvPr id="5" name="Content Placeholder 3"/>
          <p:cNvSpPr>
            <a:spLocks noGrp="1"/>
          </p:cNvSpPr>
          <p:nvPr>
            <p:ph sz="quarter" idx="14"/>
          </p:nvPr>
        </p:nvSpPr>
        <p:spPr>
          <a:xfrm>
            <a:off x="3810000" y="6244758"/>
            <a:ext cx="4267200" cy="232241"/>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Uses of High Levels of Radiation Long Description</a:t>
            </a:r>
            <a:endParaRPr lang="en-GB" sz="12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903"/>
            <a:ext cx="8229600" cy="645195"/>
          </a:xfrm>
        </p:spPr>
        <p:txBody>
          <a:bodyPr/>
          <a:lstStyle/>
          <a:p>
            <a:r>
              <a:rPr lang="en-US" altLang="en-US" dirty="0"/>
              <a:t>Electrons and Energy</a:t>
            </a:r>
            <a:endParaRPr lang="en-GB" dirty="0"/>
          </a:p>
        </p:txBody>
      </p:sp>
      <p:sp>
        <p:nvSpPr>
          <p:cNvPr id="7" name="Content Placeholder 4"/>
          <p:cNvSpPr>
            <a:spLocks noGrp="1"/>
          </p:cNvSpPr>
          <p:nvPr>
            <p:ph sz="quarter" idx="13"/>
          </p:nvPr>
        </p:nvSpPr>
        <p:spPr>
          <a:xfrm>
            <a:off x="457200" y="1291770"/>
            <a:ext cx="8001000" cy="3291114"/>
          </a:xfrm>
        </p:spPr>
        <p:txBody>
          <a:bodyPr/>
          <a:lstStyle/>
          <a:p>
            <a:pPr marL="0" indent="0">
              <a:lnSpc>
                <a:spcPct val="90000"/>
              </a:lnSpc>
              <a:spcBef>
                <a:spcPts val="0"/>
              </a:spcBef>
              <a:spcAft>
                <a:spcPts val="2300"/>
              </a:spcAft>
              <a:buNone/>
            </a:pPr>
            <a:r>
              <a:rPr lang="en-US" altLang="en-US" sz="2600" dirty="0"/>
              <a:t>Electrons are attracted to the positively charged nucleus; thus, it takes energy to hold electrons in place.</a:t>
            </a:r>
          </a:p>
          <a:p>
            <a:pPr marL="0" indent="0">
              <a:lnSpc>
                <a:spcPct val="90000"/>
              </a:lnSpc>
              <a:spcBef>
                <a:spcPts val="0"/>
              </a:spcBef>
              <a:spcAft>
                <a:spcPts val="1500"/>
              </a:spcAft>
              <a:buNone/>
            </a:pPr>
            <a:r>
              <a:rPr lang="en-US" altLang="en-US" sz="2600" dirty="0"/>
              <a:t>It takes energy to push them away and keep them in their own shell.</a:t>
            </a:r>
          </a:p>
          <a:p>
            <a:pPr marL="285750" lvl="1">
              <a:lnSpc>
                <a:spcPct val="90000"/>
              </a:lnSpc>
              <a:spcBef>
                <a:spcPts val="1000"/>
              </a:spcBef>
              <a:buFont typeface="Arial" panose="020B0604020202020204" pitchFamily="34" charset="0"/>
              <a:buChar char="•"/>
            </a:pPr>
            <a:r>
              <a:rPr lang="en-US" altLang="en-US" sz="2200" dirty="0"/>
              <a:t>The more distant the shell, the more energy it takes to hold in place.</a:t>
            </a:r>
          </a:p>
        </p:txBody>
      </p:sp>
      <p:sp>
        <p:nvSpPr>
          <p:cNvPr id="8" name="Content Placeholder 13"/>
          <p:cNvSpPr>
            <a:spLocks noGrp="1"/>
          </p:cNvSpPr>
          <p:nvPr>
            <p:ph sz="quarter" idx="14"/>
          </p:nvPr>
        </p:nvSpPr>
        <p:spPr>
          <a:xfrm>
            <a:off x="457200" y="4584985"/>
            <a:ext cx="8229600" cy="1571174"/>
          </a:xfrm>
        </p:spPr>
        <p:txBody>
          <a:bodyPr/>
          <a:lstStyle/>
          <a:p>
            <a:pPr marL="0" indent="0">
              <a:lnSpc>
                <a:spcPct val="90000"/>
              </a:lnSpc>
              <a:spcBef>
                <a:spcPts val="0"/>
              </a:spcBef>
              <a:spcAft>
                <a:spcPts val="2400"/>
              </a:spcAft>
              <a:buNone/>
            </a:pPr>
            <a:r>
              <a:rPr lang="en-US" altLang="en-US" sz="2600" dirty="0"/>
              <a:t>Electrons have energy due to their relative position (potential energy).</a:t>
            </a:r>
          </a:p>
          <a:p>
            <a:pPr marL="0" indent="0">
              <a:lnSpc>
                <a:spcPct val="90000"/>
              </a:lnSpc>
              <a:spcBef>
                <a:spcPts val="0"/>
              </a:spcBef>
              <a:spcAft>
                <a:spcPts val="1500"/>
              </a:spcAft>
              <a:buNone/>
            </a:pPr>
            <a:r>
              <a:rPr lang="en-US" altLang="en-US" sz="2600" dirty="0"/>
              <a:t>Electrons determine chemical behavior of atoms.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The Distribution of Electrons</a:t>
            </a:r>
            <a:endParaRPr lang="en-GB" dirty="0"/>
          </a:p>
        </p:txBody>
      </p:sp>
      <p:sp>
        <p:nvSpPr>
          <p:cNvPr id="7" name="Content Placeholder 4"/>
          <p:cNvSpPr>
            <a:spLocks noGrp="1"/>
          </p:cNvSpPr>
          <p:nvPr>
            <p:ph sz="quarter" idx="13"/>
          </p:nvPr>
        </p:nvSpPr>
        <p:spPr>
          <a:xfrm>
            <a:off x="457200" y="1295400"/>
            <a:ext cx="7620000" cy="5029200"/>
          </a:xfrm>
        </p:spPr>
        <p:txBody>
          <a:bodyPr/>
          <a:lstStyle/>
          <a:p>
            <a:pPr marL="0" indent="0">
              <a:lnSpc>
                <a:spcPct val="80000"/>
              </a:lnSpc>
              <a:spcBef>
                <a:spcPts val="0"/>
              </a:spcBef>
              <a:spcAft>
                <a:spcPts val="1500"/>
              </a:spcAft>
              <a:buNone/>
            </a:pPr>
            <a:r>
              <a:rPr lang="en-US" altLang="en-US" sz="3000" dirty="0"/>
              <a:t>The Bohr model is a useful way to visualize electron location.</a:t>
            </a:r>
          </a:p>
          <a:p>
            <a:pPr marL="285750" lvl="1">
              <a:lnSpc>
                <a:spcPct val="80000"/>
              </a:lnSpc>
              <a:spcBef>
                <a:spcPts val="0"/>
              </a:spcBef>
              <a:buFont typeface="Arial" panose="020B0604020202020204" pitchFamily="34" charset="0"/>
              <a:buChar char="•"/>
            </a:pPr>
            <a:r>
              <a:rPr lang="en-US" altLang="en-US" sz="2600" dirty="0"/>
              <a:t>Electrons revolve around the nucleus in energy shells (energy levels). </a:t>
            </a:r>
          </a:p>
          <a:p>
            <a:pPr marL="285750" lvl="1">
              <a:lnSpc>
                <a:spcPct val="80000"/>
              </a:lnSpc>
              <a:spcBef>
                <a:spcPts val="1200"/>
              </a:spcBef>
              <a:buFont typeface="Arial" panose="020B0604020202020204" pitchFamily="34" charset="0"/>
              <a:buChar char="•"/>
            </a:pPr>
            <a:r>
              <a:rPr lang="en-US" altLang="en-US" sz="2600" dirty="0"/>
              <a:t>For atoms with atomic numbers of 20 or less, the following rules apply:</a:t>
            </a:r>
          </a:p>
          <a:p>
            <a:pPr marL="512763" lvl="2">
              <a:lnSpc>
                <a:spcPct val="80000"/>
              </a:lnSpc>
              <a:spcBef>
                <a:spcPts val="1200"/>
              </a:spcBef>
            </a:pPr>
            <a:r>
              <a:rPr lang="en-US" altLang="en-US" sz="2200" dirty="0"/>
              <a:t>The first energy shell can hold up to 2 electrons.</a:t>
            </a:r>
          </a:p>
          <a:p>
            <a:pPr marL="512763" lvl="2">
              <a:lnSpc>
                <a:spcPct val="80000"/>
              </a:lnSpc>
              <a:spcBef>
                <a:spcPts val="1200"/>
              </a:spcBef>
            </a:pPr>
            <a:r>
              <a:rPr lang="en-US" altLang="en-US" sz="2200" dirty="0"/>
              <a:t>Each additional shell can hold up to 8 electrons.</a:t>
            </a:r>
          </a:p>
          <a:p>
            <a:pPr marL="512763" lvl="2">
              <a:lnSpc>
                <a:spcPct val="80000"/>
              </a:lnSpc>
              <a:spcBef>
                <a:spcPts val="1200"/>
              </a:spcBef>
            </a:pPr>
            <a:r>
              <a:rPr lang="en-US" altLang="en-US" sz="2200" dirty="0"/>
              <a:t>Each lower shell is filled first before electrons are placed in the next shell.</a:t>
            </a:r>
          </a:p>
          <a:p>
            <a:pPr marL="285750" lvl="1">
              <a:lnSpc>
                <a:spcPct val="80000"/>
              </a:lnSpc>
              <a:spcBef>
                <a:spcPts val="1200"/>
              </a:spcBef>
              <a:buFont typeface="Arial" panose="020B0604020202020204" pitchFamily="34" charset="0"/>
              <a:buChar char="•"/>
            </a:pPr>
            <a:r>
              <a:rPr lang="en-US" altLang="en-US" sz="2600" dirty="0"/>
              <a:t>These rules cover most of the biologically significant elements.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8230"/>
            <a:ext cx="8229600" cy="586541"/>
          </a:xfrm>
        </p:spPr>
        <p:txBody>
          <a:bodyPr/>
          <a:lstStyle/>
          <a:p>
            <a:r>
              <a:rPr lang="en-US" altLang="en-US" dirty="0"/>
              <a:t>Search for Life on Other Planets</a:t>
            </a:r>
          </a:p>
        </p:txBody>
      </p:sp>
      <p:sp>
        <p:nvSpPr>
          <p:cNvPr id="8195" name="Content Placeholder 2"/>
          <p:cNvSpPr>
            <a:spLocks noGrp="1"/>
          </p:cNvSpPr>
          <p:nvPr>
            <p:ph idx="1"/>
          </p:nvPr>
        </p:nvSpPr>
        <p:spPr>
          <a:xfrm>
            <a:off x="457200" y="1295401"/>
            <a:ext cx="8178800" cy="4419600"/>
          </a:xfrm>
        </p:spPr>
        <p:txBody>
          <a:bodyPr/>
          <a:lstStyle/>
          <a:p>
            <a:pPr marL="0" indent="0">
              <a:spcBef>
                <a:spcPts val="0"/>
              </a:spcBef>
              <a:spcAft>
                <a:spcPts val="2200"/>
              </a:spcAft>
              <a:buNone/>
            </a:pPr>
            <a:r>
              <a:rPr lang="en-US" altLang="en-US" sz="2800" dirty="0"/>
              <a:t>Precursors to life, methane, ammonia, and hydrocarbons have been found on Titan, a moon of Saturn.</a:t>
            </a:r>
          </a:p>
          <a:p>
            <a:pPr marL="0" indent="0">
              <a:spcBef>
                <a:spcPts val="0"/>
              </a:spcBef>
              <a:spcAft>
                <a:spcPts val="2200"/>
              </a:spcAft>
              <a:buNone/>
            </a:pPr>
            <a:r>
              <a:rPr lang="en-US" altLang="en-US" sz="2800" dirty="0"/>
              <a:t>NASA announced a new mission to Europa, a moon of Jupiter, to continue to search for elements that support life.</a:t>
            </a:r>
          </a:p>
          <a:p>
            <a:pPr marL="0" indent="0">
              <a:spcBef>
                <a:spcPts val="0"/>
              </a:spcBef>
              <a:spcAft>
                <a:spcPts val="1500"/>
              </a:spcAft>
              <a:buNone/>
            </a:pPr>
            <a:r>
              <a:rPr lang="en-US" altLang="en-US" sz="2800" dirty="0"/>
              <a:t>The finding of water and organic materials on other planets will help us better understand how life originated on Earth.</a:t>
            </a:r>
          </a:p>
        </p:txBody>
      </p:sp>
    </p:spTree>
    <p:extLst>
      <p:ext uri="{BB962C8B-B14F-4D97-AF65-F5344CB8AC3E}">
        <p14:creationId xmlns:p14="http://schemas.microsoft.com/office/powerpoint/2010/main" val="232814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158"/>
            <a:ext cx="8229600" cy="780685"/>
          </a:xfrm>
        </p:spPr>
        <p:txBody>
          <a:bodyPr/>
          <a:lstStyle/>
          <a:p>
            <a:r>
              <a:rPr lang="en-US" altLang="en-US" dirty="0"/>
              <a:t>Valence Electrons (1)</a:t>
            </a:r>
            <a:endParaRPr lang="en-GB" dirty="0"/>
          </a:p>
        </p:txBody>
      </p:sp>
      <p:sp>
        <p:nvSpPr>
          <p:cNvPr id="7" name="Content Placeholder 4"/>
          <p:cNvSpPr>
            <a:spLocks noGrp="1"/>
          </p:cNvSpPr>
          <p:nvPr>
            <p:ph sz="quarter" idx="13"/>
          </p:nvPr>
        </p:nvSpPr>
        <p:spPr>
          <a:xfrm>
            <a:off x="457200" y="1295399"/>
            <a:ext cx="8001000" cy="5029201"/>
          </a:xfrm>
        </p:spPr>
        <p:txBody>
          <a:bodyPr/>
          <a:lstStyle/>
          <a:p>
            <a:pPr marL="0" indent="0">
              <a:spcBef>
                <a:spcPts val="0"/>
              </a:spcBef>
              <a:spcAft>
                <a:spcPts val="2200"/>
              </a:spcAft>
              <a:buNone/>
            </a:pPr>
            <a:r>
              <a:rPr lang="en-US" altLang="en-US" sz="2800" dirty="0"/>
              <a:t>The outermost energy shell of any atom is called the </a:t>
            </a:r>
            <a:r>
              <a:rPr lang="en-US" altLang="en-US" sz="2800" b="1" dirty="0">
                <a:solidFill>
                  <a:srgbClr val="D90000"/>
                </a:solidFill>
              </a:rPr>
              <a:t>valence shell</a:t>
            </a:r>
            <a:r>
              <a:rPr lang="en-US" altLang="en-US" sz="2800" dirty="0"/>
              <a:t>.</a:t>
            </a:r>
          </a:p>
          <a:p>
            <a:pPr marL="0" indent="0">
              <a:spcBef>
                <a:spcPts val="0"/>
              </a:spcBef>
              <a:spcAft>
                <a:spcPts val="2200"/>
              </a:spcAft>
              <a:buNone/>
            </a:pPr>
            <a:r>
              <a:rPr lang="en-US" altLang="en-US" sz="2800" dirty="0"/>
              <a:t>The valence shell is important because it determines many of an atom’s chemical properties.</a:t>
            </a:r>
          </a:p>
          <a:p>
            <a:pPr marL="0" indent="0">
              <a:spcBef>
                <a:spcPts val="0"/>
              </a:spcBef>
              <a:spcAft>
                <a:spcPts val="2200"/>
              </a:spcAft>
              <a:buNone/>
            </a:pPr>
            <a:r>
              <a:rPr lang="en-US" altLang="en-US" sz="2800" dirty="0"/>
              <a:t>The </a:t>
            </a:r>
            <a:r>
              <a:rPr lang="en-US" altLang="en-US" sz="2800" b="1" dirty="0">
                <a:solidFill>
                  <a:srgbClr val="D90000"/>
                </a:solidFill>
              </a:rPr>
              <a:t>octet rule</a:t>
            </a:r>
            <a:r>
              <a:rPr lang="en-US" altLang="en-US" sz="2800" dirty="0">
                <a:solidFill>
                  <a:srgbClr val="D90000"/>
                </a:solidFill>
              </a:rPr>
              <a:t> </a:t>
            </a:r>
            <a:r>
              <a:rPr lang="en-US" altLang="en-US" sz="2800" dirty="0"/>
              <a:t>states that the outermost shell is most stable when it has eight electrons.</a:t>
            </a:r>
          </a:p>
          <a:p>
            <a:pPr marL="285750" lvl="1">
              <a:spcBef>
                <a:spcPts val="0"/>
              </a:spcBef>
              <a:spcAft>
                <a:spcPts val="0"/>
              </a:spcAft>
              <a:buFont typeface="Arial" panose="020B0604020202020204" pitchFamily="34" charset="0"/>
              <a:buChar char="•"/>
            </a:pPr>
            <a:r>
              <a:rPr lang="en-US" altLang="en-US" sz="2400" b="1" dirty="0">
                <a:solidFill>
                  <a:srgbClr val="0033CC"/>
                </a:solidFill>
              </a:rPr>
              <a:t>Exception</a:t>
            </a:r>
            <a:r>
              <a:rPr lang="en-US" altLang="en-US" sz="2400" dirty="0">
                <a:solidFill>
                  <a:srgbClr val="0033CC"/>
                </a:solidFill>
              </a:rPr>
              <a:t>: </a:t>
            </a:r>
            <a:r>
              <a:rPr lang="en-US" altLang="en-US" sz="2400" dirty="0"/>
              <a:t>If an atom has only one shell, the outermost valence shell is complete when it has two electrons.</a:t>
            </a:r>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186"/>
            <a:ext cx="8229600" cy="944628"/>
          </a:xfrm>
        </p:spPr>
        <p:txBody>
          <a:bodyPr/>
          <a:lstStyle/>
          <a:p>
            <a:r>
              <a:rPr lang="en-US" altLang="en-US" dirty="0"/>
              <a:t>Valence Electrons (2)</a:t>
            </a:r>
            <a:endParaRPr lang="en-GB" dirty="0"/>
          </a:p>
        </p:txBody>
      </p:sp>
      <p:sp>
        <p:nvSpPr>
          <p:cNvPr id="7" name="Content Placeholder 4"/>
          <p:cNvSpPr>
            <a:spLocks noGrp="1"/>
          </p:cNvSpPr>
          <p:nvPr>
            <p:ph sz="quarter" idx="13"/>
          </p:nvPr>
        </p:nvSpPr>
        <p:spPr>
          <a:xfrm>
            <a:off x="457200" y="1295400"/>
            <a:ext cx="7620000" cy="4495800"/>
          </a:xfrm>
        </p:spPr>
        <p:txBody>
          <a:bodyPr/>
          <a:lstStyle/>
          <a:p>
            <a:pPr marL="0" indent="0">
              <a:spcBef>
                <a:spcPts val="0"/>
              </a:spcBef>
              <a:spcAft>
                <a:spcPts val="1500"/>
              </a:spcAft>
              <a:buNone/>
            </a:pPr>
            <a:r>
              <a:rPr lang="en-US" altLang="en-US" dirty="0"/>
              <a:t>The number of electrons in an atom’s valence shell determines whether the atom gives up, accepts, or shares electrons to acquire eight electrons in the outer shell. </a:t>
            </a:r>
          </a:p>
          <a:p>
            <a:pPr marL="228600" lvl="3">
              <a:buFont typeface="Arial" panose="020B0604020202020204" pitchFamily="34" charset="0"/>
              <a:buChar char="•"/>
            </a:pPr>
            <a:r>
              <a:rPr lang="en-US" altLang="en-US" dirty="0"/>
              <a:t>Atoms that have their valence shells filled with electrons tend to be chemically stable. </a:t>
            </a:r>
          </a:p>
          <a:p>
            <a:pPr marL="228600" lvl="3">
              <a:buFont typeface="Arial" panose="020B0604020202020204" pitchFamily="34" charset="0"/>
              <a:buChar char="•"/>
            </a:pPr>
            <a:r>
              <a:rPr lang="en-US" altLang="en-US" dirty="0"/>
              <a:t>Atoms that do not have their valence shells filled with electrons are chemically reactive.</a:t>
            </a:r>
            <a:endParaRPr lang="en-GB"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216643"/>
            <a:ext cx="8229600" cy="709714"/>
          </a:xfrm>
        </p:spPr>
        <p:txBody>
          <a:bodyPr/>
          <a:lstStyle/>
          <a:p>
            <a:r>
              <a:rPr lang="en-US" altLang="en-US" dirty="0"/>
              <a:t>Bohr Models of Atoms</a:t>
            </a:r>
            <a:endParaRPr lang="en-US" dirty="0"/>
          </a:p>
        </p:txBody>
      </p:sp>
      <p:pic>
        <p:nvPicPr>
          <p:cNvPr id="3" name="Picture 2" descr="Bohr models of different size atoms. Hydrogen, carbon, nitrogen, oxygen, phosphorous, sulfu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706" y="1143000"/>
            <a:ext cx="6488587" cy="4587529"/>
          </a:xfrm>
          <a:prstGeom prst="rect">
            <a:avLst/>
          </a:prstGeom>
        </p:spPr>
      </p:pic>
      <p:sp>
        <p:nvSpPr>
          <p:cNvPr id="4" name="Content Placeholder 3"/>
          <p:cNvSpPr>
            <a:spLocks noGrp="1"/>
          </p:cNvSpPr>
          <p:nvPr>
            <p:ph sz="quarter" idx="14"/>
          </p:nvPr>
        </p:nvSpPr>
        <p:spPr>
          <a:xfrm>
            <a:off x="4419600" y="6244758"/>
            <a:ext cx="3657600" cy="308441"/>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Bohr Models of Atoms Long Description</a:t>
            </a:r>
            <a:endParaRPr lang="en-GB"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30"/>
            <a:ext cx="8229600" cy="586541"/>
          </a:xfrm>
        </p:spPr>
        <p:txBody>
          <a:bodyPr/>
          <a:lstStyle/>
          <a:p>
            <a:r>
              <a:rPr lang="en-US" altLang="en-US" dirty="0"/>
              <a:t>2.2 Molecules and Compounds</a:t>
            </a:r>
            <a:endParaRPr lang="en-GB" dirty="0"/>
          </a:p>
        </p:txBody>
      </p:sp>
      <mc:AlternateContent xmlns:mc="http://schemas.openxmlformats.org/markup-compatibility/2006" xmlns:a14="http://schemas.microsoft.com/office/drawing/2010/main">
        <mc:Choice Requires="a14">
          <p:sp>
            <p:nvSpPr>
              <p:cNvPr id="7" name="Content Placeholder 4"/>
              <p:cNvSpPr>
                <a:spLocks noGrp="1"/>
              </p:cNvSpPr>
              <p:nvPr>
                <p:ph sz="quarter" idx="13"/>
              </p:nvPr>
            </p:nvSpPr>
            <p:spPr>
              <a:xfrm>
                <a:off x="457200" y="1146627"/>
                <a:ext cx="7620000" cy="2206173"/>
              </a:xfrm>
            </p:spPr>
            <p:txBody>
              <a:bodyPr/>
              <a:lstStyle/>
              <a:p>
                <a:pPr marL="0" indent="0">
                  <a:lnSpc>
                    <a:spcPct val="90000"/>
                  </a:lnSpc>
                  <a:spcBef>
                    <a:spcPts val="0"/>
                  </a:spcBef>
                  <a:spcAft>
                    <a:spcPts val="1500"/>
                  </a:spcAft>
                  <a:buNone/>
                </a:pPr>
                <a:r>
                  <a:rPr lang="en-US" altLang="en-US" sz="2800" dirty="0"/>
                  <a:t>A </a:t>
                </a:r>
                <a:r>
                  <a:rPr lang="en-US" altLang="en-US" sz="2800" b="1" dirty="0">
                    <a:solidFill>
                      <a:srgbClr val="D90000"/>
                    </a:solidFill>
                  </a:rPr>
                  <a:t>molecule</a:t>
                </a:r>
                <a:r>
                  <a:rPr lang="en-US" altLang="en-US" sz="2800" dirty="0"/>
                  <a:t> is two or more elements bonded together.</a:t>
                </a:r>
                <a:r>
                  <a:rPr lang="en-US" altLang="en-US" dirty="0"/>
                  <a:t> </a:t>
                </a:r>
              </a:p>
              <a:p>
                <a:pPr marL="285750" lvl="1">
                  <a:lnSpc>
                    <a:spcPct val="90000"/>
                  </a:lnSpc>
                  <a:spcBef>
                    <a:spcPts val="0"/>
                  </a:spcBef>
                  <a:spcAft>
                    <a:spcPts val="600"/>
                  </a:spcAft>
                  <a:buFont typeface="Arial" panose="020B0604020202020204" pitchFamily="34" charset="0"/>
                  <a:buChar char="•"/>
                </a:pPr>
                <a:r>
                  <a:rPr lang="en-US" altLang="en-US" dirty="0"/>
                  <a:t>It is the smallest part of a compound that retains its chemical properties.</a:t>
                </a:r>
              </a:p>
              <a:p>
                <a:pPr marL="465138" lvl="2">
                  <a:lnSpc>
                    <a:spcPct val="90000"/>
                  </a:lnSpc>
                  <a:spcBef>
                    <a:spcPts val="0"/>
                  </a:spcBef>
                </a:pPr>
                <a14:m>
                  <m:oMath xmlns:m="http://schemas.openxmlformats.org/officeDocument/2006/math">
                    <m:r>
                      <m:rPr>
                        <m:sty m:val="p"/>
                      </m:rPr>
                      <a:rPr lang="en-US" altLang="en-US" smtClean="0">
                        <a:latin typeface="Cambria Math" panose="02040503050406030204" pitchFamily="18" charset="0"/>
                      </a:rPr>
                      <m:t>NaCl</m:t>
                    </m:r>
                  </m:oMath>
                </a14:m>
                <a:r>
                  <a:rPr lang="en-US" altLang="en-US" dirty="0"/>
                  <a:t>, </a:t>
                </a:r>
                <a14:m>
                  <m:oMath xmlns:m="http://schemas.openxmlformats.org/officeDocument/2006/math">
                    <m:sSub>
                      <m:sSubPr>
                        <m:ctrlPr>
                          <a:rPr lang="en-US" altLang="en-US" i="1" smtClean="0">
                            <a:latin typeface="Cambria Math" panose="02040503050406030204" pitchFamily="18" charset="0"/>
                          </a:rPr>
                        </m:ctrlPr>
                      </m:sSubPr>
                      <m:e>
                        <m:r>
                          <m:rPr>
                            <m:sty m:val="p"/>
                          </m:rPr>
                          <a:rPr lang="en-US" altLang="en-US">
                            <a:latin typeface="Cambria Math" panose="02040503050406030204" pitchFamily="18" charset="0"/>
                          </a:rPr>
                          <m:t>H</m:t>
                        </m:r>
                      </m:e>
                      <m:sub>
                        <m:r>
                          <a:rPr lang="en-US" altLang="en-US">
                            <a:latin typeface="Cambria Math" panose="02040503050406030204" pitchFamily="18" charset="0"/>
                          </a:rPr>
                          <m:t>2</m:t>
                        </m:r>
                      </m:sub>
                    </m:sSub>
                  </m:oMath>
                </a14:m>
                <a:r>
                  <a:rPr lang="en-US" altLang="en-US" dirty="0"/>
                  <a:t>,</a:t>
                </a:r>
                <a:r>
                  <a:rPr lang="en-US" altLang="en-US" baseline="-25000" dirty="0"/>
                  <a:t> </a:t>
                </a:r>
                <a:r>
                  <a:rPr lang="en-US" altLang="en-US" dirty="0"/>
                  <a:t>etc.</a:t>
                </a:r>
              </a:p>
            </p:txBody>
          </p:sp>
        </mc:Choice>
        <mc:Fallback xmlns="">
          <p:sp>
            <p:nvSpPr>
              <p:cNvPr id="7" name="Content Placeholder 4"/>
              <p:cNvSpPr>
                <a:spLocks noGrp="1" noRot="1" noChangeAspect="1" noMove="1" noResize="1" noEditPoints="1" noAdjustHandles="1" noChangeArrowheads="1" noChangeShapeType="1" noTextEdit="1"/>
              </p:cNvSpPr>
              <p:nvPr>
                <p:ph sz="quarter" idx="13"/>
              </p:nvPr>
            </p:nvSpPr>
            <p:spPr>
              <a:xfrm>
                <a:off x="457200" y="1146627"/>
                <a:ext cx="7620000" cy="2206173"/>
              </a:xfrm>
              <a:blipFill>
                <a:blip r:embed="rId3"/>
                <a:stretch>
                  <a:fillRect l="-1600" t="-4696" b="-96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13"/>
              <p:cNvSpPr>
                <a:spLocks noGrp="1"/>
              </p:cNvSpPr>
              <p:nvPr>
                <p:ph sz="quarter" idx="14"/>
              </p:nvPr>
            </p:nvSpPr>
            <p:spPr>
              <a:xfrm>
                <a:off x="457200" y="3450200"/>
                <a:ext cx="7620000" cy="1447800"/>
              </a:xfrm>
            </p:spPr>
            <p:txBody>
              <a:bodyPr/>
              <a:lstStyle/>
              <a:p>
                <a:pPr marL="0" indent="0">
                  <a:lnSpc>
                    <a:spcPct val="90000"/>
                  </a:lnSpc>
                  <a:spcBef>
                    <a:spcPts val="0"/>
                  </a:spcBef>
                  <a:spcAft>
                    <a:spcPts val="1500"/>
                  </a:spcAft>
                  <a:buNone/>
                </a:pPr>
                <a:r>
                  <a:rPr lang="en-US" altLang="en-US" sz="2800" dirty="0"/>
                  <a:t>A </a:t>
                </a:r>
                <a:r>
                  <a:rPr lang="en-US" altLang="en-US" sz="2800" b="1" dirty="0">
                    <a:solidFill>
                      <a:srgbClr val="D90000"/>
                    </a:solidFill>
                  </a:rPr>
                  <a:t>compound</a:t>
                </a:r>
                <a:r>
                  <a:rPr lang="en-US" altLang="en-US" sz="2800" dirty="0"/>
                  <a:t> is a molecule containing at least two different elements bonded together.</a:t>
                </a:r>
              </a:p>
              <a:p>
                <a:pPr marL="285750" lvl="1">
                  <a:lnSpc>
                    <a:spcPct val="90000"/>
                  </a:lnSpc>
                  <a:spcBef>
                    <a:spcPts val="0"/>
                  </a:spcBef>
                  <a:buFont typeface="Arial" panose="020B0604020202020204" pitchFamily="34" charset="0"/>
                  <a:buChar char="•"/>
                </a:pPr>
                <a14:m>
                  <m:oMath xmlns:m="http://schemas.openxmlformats.org/officeDocument/2006/math">
                    <m:sSub>
                      <m:sSubPr>
                        <m:ctrlPr>
                          <a:rPr lang="en-US" altLang="en-US" sz="2400" i="1">
                            <a:latin typeface="Cambria Math" panose="02040503050406030204" pitchFamily="18" charset="0"/>
                          </a:rPr>
                        </m:ctrlPr>
                      </m:sSubPr>
                      <m:e>
                        <m:r>
                          <m:rPr>
                            <m:sty m:val="p"/>
                          </m:rPr>
                          <a:rPr lang="en-US" altLang="en-US" sz="2400">
                            <a:latin typeface="Cambria Math" panose="02040503050406030204" pitchFamily="18" charset="0"/>
                          </a:rPr>
                          <m:t>CO</m:t>
                        </m:r>
                      </m:e>
                      <m:sub>
                        <m:r>
                          <a:rPr lang="en-US" altLang="en-US" sz="2400">
                            <a:latin typeface="Cambria Math" panose="02040503050406030204" pitchFamily="18" charset="0"/>
                          </a:rPr>
                          <m:t>2</m:t>
                        </m:r>
                      </m:sub>
                    </m:sSub>
                  </m:oMath>
                </a14:m>
                <a:r>
                  <a:rPr lang="en-US" altLang="en-US" sz="2400" dirty="0"/>
                  <a:t>, </a:t>
                </a:r>
                <a14:m>
                  <m:oMath xmlns:m="http://schemas.openxmlformats.org/officeDocument/2006/math">
                    <m:sSub>
                      <m:sSubPr>
                        <m:ctrlPr>
                          <a:rPr lang="en-US" altLang="en-US" sz="2400" i="1">
                            <a:latin typeface="Cambria Math" panose="02040503050406030204" pitchFamily="18" charset="0"/>
                          </a:rPr>
                        </m:ctrlPr>
                      </m:sSubPr>
                      <m:e>
                        <m:r>
                          <m:rPr>
                            <m:sty m:val="p"/>
                          </m:rPr>
                          <a:rPr lang="en-US" altLang="en-US" sz="2400">
                            <a:latin typeface="Cambria Math" panose="02040503050406030204" pitchFamily="18" charset="0"/>
                          </a:rPr>
                          <m:t>H</m:t>
                        </m:r>
                      </m:e>
                      <m:sub>
                        <m:r>
                          <a:rPr lang="en-US" altLang="en-US" sz="2400">
                            <a:latin typeface="Cambria Math" panose="02040503050406030204" pitchFamily="18" charset="0"/>
                          </a:rPr>
                          <m:t>2</m:t>
                        </m:r>
                      </m:sub>
                    </m:sSub>
                    <m:r>
                      <m:rPr>
                        <m:sty m:val="p"/>
                      </m:rPr>
                      <a:rPr lang="en-US" altLang="en-US" sz="2400">
                        <a:latin typeface="Cambria Math" panose="02040503050406030204" pitchFamily="18" charset="0"/>
                      </a:rPr>
                      <m:t>O</m:t>
                    </m:r>
                  </m:oMath>
                </a14:m>
                <a:r>
                  <a:rPr lang="en-US" altLang="en-US" sz="2400" dirty="0"/>
                  <a:t>, </a:t>
                </a:r>
                <a14:m>
                  <m:oMath xmlns:m="http://schemas.openxmlformats.org/officeDocument/2006/math">
                    <m:sSub>
                      <m:sSubPr>
                        <m:ctrlPr>
                          <a:rPr lang="en-US" altLang="en-US" sz="2400" i="1">
                            <a:latin typeface="Cambria Math" panose="02040503050406030204" pitchFamily="18" charset="0"/>
                          </a:rPr>
                        </m:ctrlPr>
                      </m:sSubPr>
                      <m:e>
                        <m:r>
                          <m:rPr>
                            <m:sty m:val="p"/>
                          </m:rPr>
                          <a:rPr lang="en-US" altLang="en-US" sz="2400">
                            <a:latin typeface="Cambria Math" panose="02040503050406030204" pitchFamily="18" charset="0"/>
                          </a:rPr>
                          <m:t>C</m:t>
                        </m:r>
                      </m:e>
                      <m:sub>
                        <m:r>
                          <a:rPr lang="en-US" altLang="en-US" sz="2400">
                            <a:latin typeface="Cambria Math" panose="02040503050406030204" pitchFamily="18" charset="0"/>
                          </a:rPr>
                          <m:t>6</m:t>
                        </m:r>
                      </m:sub>
                    </m:sSub>
                    <m:sSub>
                      <m:sSubPr>
                        <m:ctrlPr>
                          <a:rPr lang="en-US" altLang="en-US" sz="2400" i="1">
                            <a:latin typeface="Cambria Math" panose="02040503050406030204" pitchFamily="18" charset="0"/>
                          </a:rPr>
                        </m:ctrlPr>
                      </m:sSubPr>
                      <m:e>
                        <m:r>
                          <m:rPr>
                            <m:sty m:val="p"/>
                          </m:rPr>
                          <a:rPr lang="en-US" altLang="en-US" sz="2400">
                            <a:latin typeface="Cambria Math" panose="02040503050406030204" pitchFamily="18" charset="0"/>
                          </a:rPr>
                          <m:t>H</m:t>
                        </m:r>
                      </m:e>
                      <m:sub>
                        <m:r>
                          <a:rPr lang="en-US" altLang="en-US" sz="2400">
                            <a:latin typeface="Cambria Math" panose="02040503050406030204" pitchFamily="18" charset="0"/>
                          </a:rPr>
                          <m:t>12</m:t>
                        </m:r>
                      </m:sub>
                    </m:sSub>
                    <m:sSub>
                      <m:sSubPr>
                        <m:ctrlPr>
                          <a:rPr lang="en-US" altLang="en-US" sz="2400" i="1">
                            <a:latin typeface="Cambria Math" panose="02040503050406030204" pitchFamily="18" charset="0"/>
                          </a:rPr>
                        </m:ctrlPr>
                      </m:sSubPr>
                      <m:e>
                        <m:r>
                          <m:rPr>
                            <m:sty m:val="p"/>
                          </m:rPr>
                          <a:rPr lang="en-US" altLang="en-US" sz="2400">
                            <a:latin typeface="Cambria Math" panose="02040503050406030204" pitchFamily="18" charset="0"/>
                          </a:rPr>
                          <m:t>O</m:t>
                        </m:r>
                      </m:e>
                      <m:sub>
                        <m:r>
                          <a:rPr lang="en-US" altLang="en-US" sz="2400">
                            <a:latin typeface="Cambria Math" panose="02040503050406030204" pitchFamily="18" charset="0"/>
                          </a:rPr>
                          <m:t>6</m:t>
                        </m:r>
                      </m:sub>
                    </m:sSub>
                  </m:oMath>
                </a14:m>
                <a:r>
                  <a:rPr lang="en-US" altLang="en-US" sz="2400" dirty="0"/>
                  <a:t>, etc.</a:t>
                </a:r>
              </a:p>
            </p:txBody>
          </p:sp>
        </mc:Choice>
        <mc:Fallback xmlns="">
          <p:sp>
            <p:nvSpPr>
              <p:cNvPr id="8" name="Content Placeholder 13"/>
              <p:cNvSpPr>
                <a:spLocks noGrp="1" noRot="1" noChangeAspect="1" noMove="1" noResize="1" noEditPoints="1" noAdjustHandles="1" noChangeArrowheads="1" noChangeShapeType="1" noTextEdit="1"/>
              </p:cNvSpPr>
              <p:nvPr>
                <p:ph sz="quarter" idx="14"/>
              </p:nvPr>
            </p:nvSpPr>
            <p:spPr>
              <a:xfrm>
                <a:off x="457200" y="3450200"/>
                <a:ext cx="7620000" cy="1447800"/>
              </a:xfrm>
              <a:blipFill>
                <a:blip r:embed="rId4"/>
                <a:stretch>
                  <a:fillRect l="-1600" t="-7595" r="-1120" b="-5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1"/>
              <p:cNvSpPr>
                <a:spLocks noGrp="1"/>
              </p:cNvSpPr>
              <p:nvPr>
                <p:ph sz="quarter" idx="18"/>
              </p:nvPr>
            </p:nvSpPr>
            <p:spPr>
              <a:xfrm>
                <a:off x="457200" y="4920342"/>
                <a:ext cx="7848600" cy="1724025"/>
              </a:xfrm>
            </p:spPr>
            <p:txBody>
              <a:bodyPr/>
              <a:lstStyle/>
              <a:p>
                <a:pPr marL="0" indent="0">
                  <a:lnSpc>
                    <a:spcPct val="90000"/>
                  </a:lnSpc>
                  <a:spcBef>
                    <a:spcPts val="0"/>
                  </a:spcBef>
                  <a:spcAft>
                    <a:spcPts val="1500"/>
                  </a:spcAft>
                  <a:buNone/>
                </a:pPr>
                <a:r>
                  <a:rPr lang="en-US" altLang="en-US" sz="2800" dirty="0"/>
                  <a:t>A </a:t>
                </a:r>
                <a:r>
                  <a:rPr lang="en-US" altLang="en-US" sz="2800" b="1" dirty="0">
                    <a:solidFill>
                      <a:srgbClr val="D90000"/>
                    </a:solidFill>
                  </a:rPr>
                  <a:t>formula</a:t>
                </a:r>
                <a:r>
                  <a:rPr lang="en-US" altLang="en-US" sz="2800" b="1" dirty="0"/>
                  <a:t> </a:t>
                </a:r>
                <a:r>
                  <a:rPr lang="en-US" altLang="en-US" sz="2800" dirty="0"/>
                  <a:t>tells the number of each kind of atom in a molecule. </a:t>
                </a:r>
              </a:p>
              <a:p>
                <a:pPr marL="285750" lvl="1">
                  <a:lnSpc>
                    <a:spcPct val="90000"/>
                  </a:lnSpc>
                  <a:spcBef>
                    <a:spcPts val="0"/>
                  </a:spcBef>
                  <a:buFont typeface="Arial" panose="020B0604020202020204" pitchFamily="34" charset="0"/>
                  <a:buChar char="•"/>
                </a:pPr>
                <a14:m>
                  <m:oMath xmlns:m="http://schemas.openxmlformats.org/officeDocument/2006/math">
                    <m:sSub>
                      <m:sSubPr>
                        <m:ctrlPr>
                          <a:rPr lang="en-US" altLang="en-US" sz="2400" i="1">
                            <a:latin typeface="Cambria Math" panose="02040503050406030204" pitchFamily="18" charset="0"/>
                          </a:rPr>
                        </m:ctrlPr>
                      </m:sSubPr>
                      <m:e>
                        <m:r>
                          <m:rPr>
                            <m:sty m:val="p"/>
                          </m:rPr>
                          <a:rPr lang="en-US" altLang="en-US" sz="2400">
                            <a:latin typeface="Cambria Math" panose="02040503050406030204" pitchFamily="18" charset="0"/>
                          </a:rPr>
                          <m:t>C</m:t>
                        </m:r>
                      </m:e>
                      <m:sub>
                        <m:r>
                          <a:rPr lang="en-US" altLang="en-US" sz="2400">
                            <a:latin typeface="Cambria Math" panose="02040503050406030204" pitchFamily="18" charset="0"/>
                          </a:rPr>
                          <m:t>6</m:t>
                        </m:r>
                      </m:sub>
                    </m:sSub>
                    <m:sSub>
                      <m:sSubPr>
                        <m:ctrlPr>
                          <a:rPr lang="en-US" altLang="en-US" sz="2400" i="1">
                            <a:latin typeface="Cambria Math" panose="02040503050406030204" pitchFamily="18" charset="0"/>
                          </a:rPr>
                        </m:ctrlPr>
                      </m:sSubPr>
                      <m:e>
                        <m:r>
                          <m:rPr>
                            <m:sty m:val="p"/>
                          </m:rPr>
                          <a:rPr lang="en-US" altLang="en-US" sz="2400">
                            <a:latin typeface="Cambria Math" panose="02040503050406030204" pitchFamily="18" charset="0"/>
                          </a:rPr>
                          <m:t>H</m:t>
                        </m:r>
                      </m:e>
                      <m:sub>
                        <m:r>
                          <a:rPr lang="en-US" altLang="en-US" sz="2400">
                            <a:latin typeface="Cambria Math" panose="02040503050406030204" pitchFamily="18" charset="0"/>
                          </a:rPr>
                          <m:t>12</m:t>
                        </m:r>
                      </m:sub>
                    </m:sSub>
                    <m:sSub>
                      <m:sSubPr>
                        <m:ctrlPr>
                          <a:rPr lang="en-US" altLang="en-US" sz="2400" i="1">
                            <a:latin typeface="Cambria Math" panose="02040503050406030204" pitchFamily="18" charset="0"/>
                          </a:rPr>
                        </m:ctrlPr>
                      </m:sSubPr>
                      <m:e>
                        <m:r>
                          <m:rPr>
                            <m:sty m:val="p"/>
                          </m:rPr>
                          <a:rPr lang="en-US" altLang="en-US" sz="2400">
                            <a:latin typeface="Cambria Math" panose="02040503050406030204" pitchFamily="18" charset="0"/>
                          </a:rPr>
                          <m:t>O</m:t>
                        </m:r>
                      </m:e>
                      <m:sub>
                        <m:r>
                          <a:rPr lang="en-US" altLang="en-US" sz="2400">
                            <a:latin typeface="Cambria Math" panose="02040503050406030204" pitchFamily="18" charset="0"/>
                          </a:rPr>
                          <m:t>6</m:t>
                        </m:r>
                      </m:sub>
                    </m:sSub>
                  </m:oMath>
                </a14:m>
                <a:r>
                  <a:rPr lang="en-US" altLang="en-US" sz="2400" dirty="0"/>
                  <a:t> means there is one molecule of glucose containing 6C,12H, 6O.</a:t>
                </a:r>
              </a:p>
            </p:txBody>
          </p:sp>
        </mc:Choice>
        <mc:Fallback xmlns="">
          <p:sp>
            <p:nvSpPr>
              <p:cNvPr id="9" name="Content Placeholder 21"/>
              <p:cNvSpPr>
                <a:spLocks noGrp="1" noRot="1" noChangeAspect="1" noMove="1" noResize="1" noEditPoints="1" noAdjustHandles="1" noChangeArrowheads="1" noChangeShapeType="1" noTextEdit="1"/>
              </p:cNvSpPr>
              <p:nvPr>
                <p:ph sz="quarter" idx="18"/>
              </p:nvPr>
            </p:nvSpPr>
            <p:spPr>
              <a:xfrm>
                <a:off x="457200" y="4920342"/>
                <a:ext cx="7848600" cy="1724025"/>
              </a:xfrm>
              <a:blipFill rotWithShape="0">
                <a:blip r:embed="rId5"/>
                <a:stretch>
                  <a:fillRect l="-1553" t="-6007" r="-1630" b="-7420"/>
                </a:stretch>
              </a:blipFill>
            </p:spPr>
            <p:txBody>
              <a:bodyPr/>
              <a:lstStyle/>
              <a:p>
                <a:r>
                  <a:rPr lang="en-GB">
                    <a:noFill/>
                  </a:rPr>
                  <a:t> </a:t>
                </a:r>
              </a:p>
            </p:txBody>
          </p:sp>
        </mc:Fallback>
      </mc:AlternateContent>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91"/>
            <a:ext cx="8229600" cy="533219"/>
          </a:xfrm>
        </p:spPr>
        <p:txBody>
          <a:bodyPr/>
          <a:lstStyle/>
          <a:p>
            <a:r>
              <a:rPr lang="en-US" altLang="en-US" dirty="0"/>
              <a:t>Compounds and Molecules</a:t>
            </a:r>
            <a:endParaRPr lang="en-GB" dirty="0"/>
          </a:p>
        </p:txBody>
      </p:sp>
      <p:pic>
        <p:nvPicPr>
          <p:cNvPr id="3" name="Picture 2" descr="Example to illustrate how to interpret the formula for the molecule glucose with 6 carbon atoms, 12 hydrogen atoms, and 6 oxygen atoms"/>
          <p:cNvPicPr>
            <a:picLocks noChangeAspect="1"/>
          </p:cNvPicPr>
          <p:nvPr/>
        </p:nvPicPr>
        <p:blipFill>
          <a:blip r:embed="rId3"/>
          <a:stretch>
            <a:fillRect/>
          </a:stretch>
        </p:blipFill>
        <p:spPr>
          <a:xfrm>
            <a:off x="371717" y="1828800"/>
            <a:ext cx="8400566" cy="22473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8230"/>
            <a:ext cx="8229600" cy="586541"/>
          </a:xfrm>
        </p:spPr>
        <p:txBody>
          <a:bodyPr/>
          <a:lstStyle/>
          <a:p>
            <a:r>
              <a:rPr lang="en-US" altLang="en-US" dirty="0"/>
              <a:t>Chemical Bonding</a:t>
            </a:r>
            <a:endParaRPr lang="en-GB" dirty="0"/>
          </a:p>
        </p:txBody>
      </p:sp>
      <p:sp>
        <p:nvSpPr>
          <p:cNvPr id="7" name="Content Placeholder 4"/>
          <p:cNvSpPr>
            <a:spLocks noGrp="1"/>
          </p:cNvSpPr>
          <p:nvPr>
            <p:ph sz="quarter" idx="13"/>
          </p:nvPr>
        </p:nvSpPr>
        <p:spPr>
          <a:xfrm>
            <a:off x="457200" y="1295400"/>
            <a:ext cx="7924800" cy="3886200"/>
          </a:xfrm>
        </p:spPr>
        <p:txBody>
          <a:bodyPr/>
          <a:lstStyle/>
          <a:p>
            <a:pPr marL="0" indent="0">
              <a:spcBef>
                <a:spcPts val="0"/>
              </a:spcBef>
              <a:spcAft>
                <a:spcPts val="2500"/>
              </a:spcAft>
              <a:buNone/>
            </a:pPr>
            <a:r>
              <a:rPr lang="en-US" altLang="en-US" dirty="0"/>
              <a:t>Bonds that exist between atoms in molecules contain energy.</a:t>
            </a:r>
          </a:p>
          <a:p>
            <a:pPr marL="0" indent="0">
              <a:spcBef>
                <a:spcPts val="0"/>
              </a:spcBef>
              <a:spcAft>
                <a:spcPts val="2500"/>
              </a:spcAft>
              <a:buNone/>
            </a:pPr>
            <a:r>
              <a:rPr lang="en-US" altLang="en-US" dirty="0"/>
              <a:t>Bonds between atoms are caused by the interactions between electrons in outermost energy shells.</a:t>
            </a:r>
          </a:p>
          <a:p>
            <a:pPr marL="0" indent="0">
              <a:spcBef>
                <a:spcPts val="0"/>
              </a:spcBef>
              <a:spcAft>
                <a:spcPts val="1500"/>
              </a:spcAft>
              <a:buNone/>
            </a:pPr>
            <a:r>
              <a:rPr lang="en-US" altLang="en-US" dirty="0"/>
              <a:t>The process of bond formation is called a </a:t>
            </a:r>
            <a:r>
              <a:rPr lang="en-US" altLang="en-US" b="1" dirty="0">
                <a:solidFill>
                  <a:srgbClr val="D90000"/>
                </a:solidFill>
              </a:rPr>
              <a:t>chemical reaction</a:t>
            </a:r>
            <a:r>
              <a:rPr lang="en-US" altLang="en-US" dirty="0"/>
              <a:t>.</a:t>
            </a:r>
            <a:endParaRPr lang="en-US" altLang="en-US" b="1" dirty="0">
              <a:solidFill>
                <a:srgbClr val="FF0903"/>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91"/>
            <a:ext cx="8229600" cy="533219"/>
          </a:xfrm>
        </p:spPr>
        <p:txBody>
          <a:bodyPr/>
          <a:lstStyle/>
          <a:p>
            <a:r>
              <a:rPr lang="en-US" altLang="en-US" dirty="0"/>
              <a:t>Types of Bonds: Ionic Bonding</a:t>
            </a:r>
            <a:endParaRPr lang="en-GB" dirty="0"/>
          </a:p>
        </p:txBody>
      </p:sp>
      <p:sp>
        <p:nvSpPr>
          <p:cNvPr id="7" name="Content Placeholder 4"/>
          <p:cNvSpPr>
            <a:spLocks noGrp="1"/>
          </p:cNvSpPr>
          <p:nvPr>
            <p:ph sz="quarter" idx="13"/>
          </p:nvPr>
        </p:nvSpPr>
        <p:spPr>
          <a:xfrm>
            <a:off x="457200" y="1295400"/>
            <a:ext cx="7772400" cy="3505200"/>
          </a:xfrm>
        </p:spPr>
        <p:txBody>
          <a:bodyPr/>
          <a:lstStyle/>
          <a:p>
            <a:pPr marL="0" indent="0">
              <a:spcBef>
                <a:spcPts val="0"/>
              </a:spcBef>
              <a:spcAft>
                <a:spcPts val="2200"/>
              </a:spcAft>
              <a:buNone/>
            </a:pPr>
            <a:r>
              <a:rPr lang="en-US" altLang="en-US" sz="2800" dirty="0"/>
              <a:t>An </a:t>
            </a:r>
            <a:r>
              <a:rPr lang="en-US" altLang="en-US" sz="2800" b="1" dirty="0">
                <a:solidFill>
                  <a:srgbClr val="D90000"/>
                </a:solidFill>
              </a:rPr>
              <a:t>ion</a:t>
            </a:r>
            <a:r>
              <a:rPr lang="en-US" altLang="en-US" sz="2800" dirty="0"/>
              <a:t> is an atom that has lost or gained an electron.</a:t>
            </a:r>
          </a:p>
          <a:p>
            <a:pPr marL="0" indent="0">
              <a:spcBef>
                <a:spcPts val="0"/>
              </a:spcBef>
              <a:spcAft>
                <a:spcPts val="2200"/>
              </a:spcAft>
              <a:buNone/>
            </a:pPr>
            <a:r>
              <a:rPr lang="en-US" altLang="en-US" sz="2800" dirty="0"/>
              <a:t>An</a:t>
            </a:r>
            <a:r>
              <a:rPr lang="en-US" altLang="en-US" sz="2800" b="1" dirty="0"/>
              <a:t> </a:t>
            </a:r>
            <a:r>
              <a:rPr lang="en-US" altLang="en-US" sz="2800" b="1" dirty="0">
                <a:solidFill>
                  <a:srgbClr val="D90000"/>
                </a:solidFill>
              </a:rPr>
              <a:t>ionic bond</a:t>
            </a:r>
            <a:r>
              <a:rPr lang="en-US" altLang="en-US" sz="2800" dirty="0">
                <a:solidFill>
                  <a:srgbClr val="D90000"/>
                </a:solidFill>
              </a:rPr>
              <a:t> </a:t>
            </a:r>
            <a:r>
              <a:rPr lang="en-US" altLang="en-US" sz="2800" dirty="0"/>
              <a:t>forms when electrons are transferred from one atom to another atom and the oppositely charged ions are attracted to each other.</a:t>
            </a:r>
          </a:p>
          <a:p>
            <a:pPr marL="285750" lvl="1">
              <a:spcBef>
                <a:spcPts val="0"/>
              </a:spcBef>
              <a:spcAft>
                <a:spcPts val="0"/>
              </a:spcAft>
              <a:buFont typeface="Arial" panose="020B0604020202020204" pitchFamily="34" charset="0"/>
              <a:buChar char="•"/>
            </a:pPr>
            <a:r>
              <a:rPr lang="en-US" altLang="en-US" sz="2400" dirty="0"/>
              <a:t>Example: formation of sodium chloride</a:t>
            </a:r>
            <a:endParaRPr lang="en-US" altLang="en-US" dirty="0"/>
          </a:p>
        </p:txBody>
      </p:sp>
      <p:sp>
        <p:nvSpPr>
          <p:cNvPr id="8" name="Content Placeholder 13"/>
          <p:cNvSpPr>
            <a:spLocks noGrp="1"/>
          </p:cNvSpPr>
          <p:nvPr>
            <p:ph sz="quarter" idx="14"/>
          </p:nvPr>
        </p:nvSpPr>
        <p:spPr>
          <a:xfrm>
            <a:off x="457200" y="5097462"/>
            <a:ext cx="8229600" cy="1227138"/>
          </a:xfrm>
        </p:spPr>
        <p:txBody>
          <a:bodyPr/>
          <a:lstStyle/>
          <a:p>
            <a:pPr marL="0" indent="0">
              <a:spcAft>
                <a:spcPts val="0"/>
              </a:spcAft>
              <a:buNone/>
            </a:pPr>
            <a:r>
              <a:rPr lang="en-US" altLang="en-US" sz="2800" b="1" dirty="0">
                <a:solidFill>
                  <a:srgbClr val="D90000"/>
                </a:solidFill>
              </a:rPr>
              <a:t>Salts</a:t>
            </a:r>
            <a:r>
              <a:rPr lang="en-US" altLang="en-US" sz="2800" b="1" dirty="0"/>
              <a:t> </a:t>
            </a:r>
            <a:r>
              <a:rPr lang="en-US" altLang="en-US" sz="2800" dirty="0"/>
              <a:t>are solid substances that usually separate and exist as individual ions in water.</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48903"/>
            <a:ext cx="9052560" cy="645195"/>
          </a:xfrm>
        </p:spPr>
        <p:txBody>
          <a:bodyPr/>
          <a:lstStyle/>
          <a:p>
            <a:r>
              <a:rPr lang="en-US" altLang="en-US" dirty="0"/>
              <a:t>Formation of Sodium Chloride (1)</a:t>
            </a:r>
            <a:endParaRPr lang="en-US" dirty="0"/>
          </a:p>
        </p:txBody>
      </p:sp>
      <p:pic>
        <p:nvPicPr>
          <p:cNvPr id="4" name="Picture 3" descr="Drawing of sodium and chlorine ato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98" y="1524000"/>
            <a:ext cx="7668557" cy="39607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48903"/>
            <a:ext cx="9052560" cy="645195"/>
          </a:xfrm>
        </p:spPr>
        <p:txBody>
          <a:bodyPr/>
          <a:lstStyle/>
          <a:p>
            <a:r>
              <a:rPr lang="en-US" altLang="en-US" dirty="0"/>
              <a:t>Formation of Sodium Chloride (2)</a:t>
            </a:r>
            <a:endParaRPr lang="en-US" dirty="0"/>
          </a:p>
        </p:txBody>
      </p:sp>
      <p:pic>
        <p:nvPicPr>
          <p:cNvPr id="4" name="Picture 3" descr="Transfer of electron from outer shell of sodium atom to outer shell of chlorine at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01" y="1600200"/>
            <a:ext cx="7668557" cy="380265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04891"/>
            <a:ext cx="9052560" cy="533219"/>
          </a:xfrm>
        </p:spPr>
        <p:txBody>
          <a:bodyPr/>
          <a:lstStyle/>
          <a:p>
            <a:r>
              <a:rPr lang="en-US" altLang="en-US" dirty="0"/>
              <a:t>Formation of Sodium Chloride (3)</a:t>
            </a:r>
            <a:endParaRPr lang="en-US" dirty="0"/>
          </a:p>
        </p:txBody>
      </p:sp>
      <p:pic>
        <p:nvPicPr>
          <p:cNvPr id="5" name="Picture 4" descr="After transfer of the electron, each atom has 8 electrons on their outer shell but each also carries a charge. This is an ionic bo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066800"/>
            <a:ext cx="3935182" cy="51319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8903"/>
            <a:ext cx="8229600" cy="645195"/>
          </a:xfrm>
        </p:spPr>
        <p:txBody>
          <a:bodyPr/>
          <a:lstStyle/>
          <a:p>
            <a:r>
              <a:rPr lang="en-US" altLang="en-US" dirty="0"/>
              <a:t>Outline</a:t>
            </a:r>
            <a:endParaRPr lang="en-GB" dirty="0"/>
          </a:p>
        </p:txBody>
      </p:sp>
      <p:sp>
        <p:nvSpPr>
          <p:cNvPr id="7" name="Content Placeholder 4"/>
          <p:cNvSpPr>
            <a:spLocks noGrp="1"/>
          </p:cNvSpPr>
          <p:nvPr>
            <p:ph sz="quarter" idx="13"/>
          </p:nvPr>
        </p:nvSpPr>
        <p:spPr>
          <a:xfrm>
            <a:off x="457200" y="1295400"/>
            <a:ext cx="8229600" cy="2819400"/>
          </a:xfrm>
        </p:spPr>
        <p:txBody>
          <a:bodyPr/>
          <a:lstStyle/>
          <a:p>
            <a:pPr marL="0" indent="0">
              <a:spcBef>
                <a:spcPts val="0"/>
              </a:spcBef>
              <a:spcAft>
                <a:spcPts val="2200"/>
              </a:spcAft>
              <a:buNone/>
            </a:pPr>
            <a:r>
              <a:rPr lang="en-US" altLang="en-US" dirty="0"/>
              <a:t>2.1 Chemical Elements</a:t>
            </a:r>
          </a:p>
          <a:p>
            <a:pPr marL="0" indent="0">
              <a:spcBef>
                <a:spcPts val="0"/>
              </a:spcBef>
              <a:spcAft>
                <a:spcPts val="2200"/>
              </a:spcAft>
              <a:buNone/>
            </a:pPr>
            <a:r>
              <a:rPr lang="en-US" altLang="en-US" dirty="0"/>
              <a:t>2.2 Molecules and Compounds</a:t>
            </a:r>
          </a:p>
          <a:p>
            <a:pPr marL="0" indent="0">
              <a:spcBef>
                <a:spcPts val="0"/>
              </a:spcBef>
              <a:spcAft>
                <a:spcPts val="2200"/>
              </a:spcAft>
              <a:buNone/>
            </a:pPr>
            <a:r>
              <a:rPr lang="en-US" altLang="en-US" dirty="0"/>
              <a:t>2.3 Chemistry of Water</a:t>
            </a:r>
          </a:p>
          <a:p>
            <a:pPr marL="0" indent="0">
              <a:spcBef>
                <a:spcPts val="0"/>
              </a:spcBef>
              <a:spcAft>
                <a:spcPts val="1500"/>
              </a:spcAft>
              <a:buNone/>
            </a:pPr>
            <a:r>
              <a:rPr lang="en-US" altLang="en-US" dirty="0"/>
              <a:t>2.4 Acids and Bases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 y="0"/>
            <a:ext cx="9052560" cy="1143000"/>
          </a:xfrm>
        </p:spPr>
        <p:txBody>
          <a:bodyPr/>
          <a:lstStyle/>
          <a:p>
            <a:r>
              <a:rPr lang="en-US" altLang="en-US" dirty="0"/>
              <a:t>Formation of Sodium Chloride (4)</a:t>
            </a:r>
            <a:endParaRPr lang="en-US" dirty="0"/>
          </a:p>
        </p:txBody>
      </p:sp>
      <p:pic>
        <p:nvPicPr>
          <p:cNvPr id="5" name="Picture 4" descr="Diagram shows the formation of sodium chloride crystals through the transfer of an electron from a sodium to chlorine at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143000"/>
            <a:ext cx="7721498" cy="4596689"/>
          </a:xfrm>
          <a:prstGeom prst="rect">
            <a:avLst/>
          </a:prstGeom>
        </p:spPr>
      </p:pic>
      <p:sp>
        <p:nvSpPr>
          <p:cNvPr id="9" name="Text Placeholder 8"/>
          <p:cNvSpPr>
            <a:spLocks noGrp="1"/>
          </p:cNvSpPr>
          <p:nvPr>
            <p:ph type="body" sz="quarter" idx="4294967295"/>
          </p:nvPr>
        </p:nvSpPr>
        <p:spPr>
          <a:xfrm>
            <a:off x="2628900" y="5791200"/>
            <a:ext cx="3886200" cy="241300"/>
          </a:xfrm>
        </p:spPr>
        <p:txBody>
          <a:bodyPr/>
          <a:lstStyle/>
          <a:p>
            <a:pPr marL="0" indent="0" algn="ctr">
              <a:buNone/>
            </a:pPr>
            <a:r>
              <a:rPr lang="en-US" altLang="en-US" sz="1000" dirty="0"/>
              <a:t>b (middle): © Evelyn Jo Johnson; b (right): © Evelyn Jo Johnson</a:t>
            </a:r>
          </a:p>
        </p:txBody>
      </p:sp>
      <p:sp>
        <p:nvSpPr>
          <p:cNvPr id="6" name="Content Placeholder 3"/>
          <p:cNvSpPr>
            <a:spLocks noGrp="1"/>
          </p:cNvSpPr>
          <p:nvPr>
            <p:ph sz="quarter" idx="14"/>
          </p:nvPr>
        </p:nvSpPr>
        <p:spPr>
          <a:xfrm>
            <a:off x="3733800" y="6244758"/>
            <a:ext cx="4343400" cy="232241"/>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Formation of Sodium Chloride (4) Long Description</a:t>
            </a:r>
            <a:endParaRPr lang="en-GB"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29128"/>
            <a:ext cx="9052560" cy="484745"/>
          </a:xfrm>
        </p:spPr>
        <p:txBody>
          <a:bodyPr/>
          <a:lstStyle/>
          <a:p>
            <a:r>
              <a:rPr lang="en-US" altLang="en-US" dirty="0"/>
              <a:t>Types of Bonds: Covalent Bonds (1)</a:t>
            </a:r>
            <a:endParaRPr lang="en-GB" dirty="0"/>
          </a:p>
        </p:txBody>
      </p:sp>
      <p:sp>
        <p:nvSpPr>
          <p:cNvPr id="7" name="Content Placeholder 4"/>
          <p:cNvSpPr>
            <a:spLocks noGrp="1"/>
          </p:cNvSpPr>
          <p:nvPr>
            <p:ph sz="quarter" idx="13"/>
          </p:nvPr>
        </p:nvSpPr>
        <p:spPr>
          <a:xfrm>
            <a:off x="457200" y="1295400"/>
            <a:ext cx="7848600" cy="2362200"/>
          </a:xfrm>
        </p:spPr>
        <p:txBody>
          <a:bodyPr/>
          <a:lstStyle/>
          <a:p>
            <a:pPr marL="0" indent="0">
              <a:spcBef>
                <a:spcPts val="0"/>
              </a:spcBef>
              <a:spcAft>
                <a:spcPts val="2400"/>
              </a:spcAft>
              <a:buNone/>
            </a:pPr>
            <a:r>
              <a:rPr lang="en-US" altLang="en-US" sz="2800" b="1" dirty="0">
                <a:solidFill>
                  <a:srgbClr val="D90000"/>
                </a:solidFill>
              </a:rPr>
              <a:t>Covalent bonds</a:t>
            </a:r>
            <a:r>
              <a:rPr lang="en-US" altLang="en-US" sz="2800" dirty="0">
                <a:solidFill>
                  <a:srgbClr val="D90000"/>
                </a:solidFill>
              </a:rPr>
              <a:t> </a:t>
            </a:r>
            <a:r>
              <a:rPr lang="en-US" altLang="en-US" sz="2800" dirty="0"/>
              <a:t>result when two atoms share electrons so each atom has an octet of electrons in the outer shell.</a:t>
            </a:r>
          </a:p>
          <a:p>
            <a:pPr marL="285750" lvl="1">
              <a:spcBef>
                <a:spcPts val="0"/>
              </a:spcBef>
              <a:buFont typeface="Arial" panose="020B0604020202020204" pitchFamily="34" charset="0"/>
              <a:buChar char="•"/>
            </a:pPr>
            <a:r>
              <a:rPr lang="en-US" altLang="en-US" sz="2400" dirty="0"/>
              <a:t>Note: In the case of hydrogen, the outer energy shell is complete when it contains two electrons.</a:t>
            </a:r>
          </a:p>
        </p:txBody>
      </p:sp>
      <p:sp>
        <p:nvSpPr>
          <p:cNvPr id="8" name="Content Placeholder 13"/>
          <p:cNvSpPr>
            <a:spLocks noGrp="1"/>
          </p:cNvSpPr>
          <p:nvPr>
            <p:ph sz="quarter" idx="14"/>
          </p:nvPr>
        </p:nvSpPr>
        <p:spPr>
          <a:xfrm>
            <a:off x="457200" y="3987798"/>
            <a:ext cx="8229600" cy="1651002"/>
          </a:xfrm>
        </p:spPr>
        <p:txBody>
          <a:bodyPr/>
          <a:lstStyle/>
          <a:p>
            <a:pPr marL="0" indent="0">
              <a:spcBef>
                <a:spcPts val="0"/>
              </a:spcBef>
              <a:spcAft>
                <a:spcPts val="2400"/>
              </a:spcAft>
              <a:buNone/>
            </a:pPr>
            <a:r>
              <a:rPr lang="en-US" altLang="en-US" sz="2800" dirty="0"/>
              <a:t>In a </a:t>
            </a:r>
            <a:r>
              <a:rPr lang="en-US" altLang="en-US" sz="2800" b="1" dirty="0">
                <a:solidFill>
                  <a:srgbClr val="D90000"/>
                </a:solidFill>
              </a:rPr>
              <a:t>nonpolar covalent bond</a:t>
            </a:r>
            <a:r>
              <a:rPr lang="en-US" altLang="en-US" sz="2800" dirty="0">
                <a:solidFill>
                  <a:srgbClr val="D90000"/>
                </a:solidFill>
              </a:rPr>
              <a:t> </a:t>
            </a:r>
            <a:r>
              <a:rPr lang="en-US" altLang="en-US" sz="2800" dirty="0"/>
              <a:t>electrons are </a:t>
            </a:r>
            <a:r>
              <a:rPr lang="en-US" altLang="en-US" sz="2800" b="1" dirty="0">
                <a:solidFill>
                  <a:srgbClr val="D90000"/>
                </a:solidFill>
              </a:rPr>
              <a:t>shared equally</a:t>
            </a:r>
            <a:r>
              <a:rPr lang="en-US" altLang="en-US" sz="2800" dirty="0">
                <a:solidFill>
                  <a:srgbClr val="D90000"/>
                </a:solidFill>
              </a:rPr>
              <a:t> </a:t>
            </a:r>
            <a:r>
              <a:rPr lang="en-US" altLang="en-US" sz="2800" dirty="0"/>
              <a:t>between atoms.</a:t>
            </a:r>
          </a:p>
          <a:p>
            <a:pPr marL="285750" lvl="1">
              <a:spcBef>
                <a:spcPts val="0"/>
              </a:spcBef>
              <a:buFont typeface="Arial" panose="020B0604020202020204" pitchFamily="34" charset="0"/>
              <a:buChar char="•"/>
            </a:pPr>
            <a:r>
              <a:rPr lang="en-US" altLang="en-US" sz="2400" dirty="0"/>
              <a:t>Examples: hydrogen gas, oxygen gas, methane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ltLang="en-US" b="1" dirty="0">
                <a:latin typeface="Arial" panose="020B0604020202020204" pitchFamily="34" charset="0"/>
                <a:cs typeface="Arial" panose="020B0604020202020204" pitchFamily="34" charset="0"/>
              </a:rPr>
              <a:t>Covalently Bonded Molecules</a:t>
            </a:r>
            <a:endParaRPr lang="en-US" dirty="0">
              <a:latin typeface="Arial" panose="020B0604020202020204" pitchFamily="34" charset="0"/>
              <a:cs typeface="Arial" panose="020B0604020202020204" pitchFamily="34" charset="0"/>
            </a:endParaRPr>
          </a:p>
        </p:txBody>
      </p:sp>
      <p:pic>
        <p:nvPicPr>
          <p:cNvPr id="5" name="Picture 4" descr="Depicts covalent bonds in hydrogen, oxygen, and methane gas using electron model drawings, structural, and molecular formul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798614"/>
            <a:ext cx="3842309" cy="5669585"/>
          </a:xfrm>
          <a:prstGeom prst="rect">
            <a:avLst/>
          </a:prstGeom>
        </p:spPr>
      </p:pic>
      <p:sp>
        <p:nvSpPr>
          <p:cNvPr id="4" name="Content Placeholder 3"/>
          <p:cNvSpPr>
            <a:spLocks noGrp="1"/>
          </p:cNvSpPr>
          <p:nvPr>
            <p:ph sz="quarter" idx="14"/>
          </p:nvPr>
        </p:nvSpPr>
        <p:spPr>
          <a:xfrm>
            <a:off x="6629400" y="5562600"/>
            <a:ext cx="2209800" cy="533400"/>
          </a:xfrm>
        </p:spPr>
        <p:txBody>
          <a:bodyPr/>
          <a:lstStyle/>
          <a:p>
            <a:pPr marL="0" lvl="0" indent="0" algn="r">
              <a:buNone/>
            </a:pPr>
            <a:r>
              <a:rPr lang="en-US" sz="1200" dirty="0">
                <a:hlinkClick r:id="rId4" action="ppaction://hlinksldjump"/>
              </a:rPr>
              <a:t>Jump to </a:t>
            </a:r>
            <a:r>
              <a:rPr lang="en-US" altLang="en-US" sz="1200" dirty="0">
                <a:latin typeface="Arial" panose="020B0604020202020204" pitchFamily="34" charset="0"/>
                <a:cs typeface="Arial" panose="020B0604020202020204" pitchFamily="34" charset="0"/>
                <a:hlinkClick r:id="rId4" action="ppaction://hlinksldjump"/>
              </a:rPr>
              <a:t>Covalently Bonded Molecules </a:t>
            </a:r>
            <a:r>
              <a:rPr lang="en-US" altLang="en-US" sz="1200" dirty="0">
                <a:hlinkClick r:id="rId4" action="ppaction://hlinksldjump"/>
              </a:rPr>
              <a:t>Long Description</a:t>
            </a:r>
            <a:endParaRPr lang="en-GB"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48903"/>
            <a:ext cx="9052560" cy="645195"/>
          </a:xfrm>
        </p:spPr>
        <p:txBody>
          <a:bodyPr/>
          <a:lstStyle/>
          <a:p>
            <a:r>
              <a:rPr lang="en-US" altLang="en-US" sz="3600" dirty="0"/>
              <a:t>Types of Bonds: Covalent Bonds (2)</a:t>
            </a:r>
            <a:endParaRPr lang="en-GB" sz="3600" dirty="0"/>
          </a:p>
        </p:txBody>
      </p:sp>
      <p:sp>
        <p:nvSpPr>
          <p:cNvPr id="7" name="Content Placeholder 4"/>
          <p:cNvSpPr>
            <a:spLocks noGrp="1"/>
          </p:cNvSpPr>
          <p:nvPr>
            <p:ph sz="quarter" idx="13"/>
          </p:nvPr>
        </p:nvSpPr>
        <p:spPr>
          <a:xfrm>
            <a:off x="457200" y="1295400"/>
            <a:ext cx="8229600" cy="1600200"/>
          </a:xfrm>
        </p:spPr>
        <p:txBody>
          <a:bodyPr/>
          <a:lstStyle/>
          <a:p>
            <a:pPr marL="0" indent="0">
              <a:spcBef>
                <a:spcPts val="0"/>
              </a:spcBef>
              <a:spcAft>
                <a:spcPts val="2000"/>
              </a:spcAft>
              <a:buNone/>
            </a:pPr>
            <a:r>
              <a:rPr lang="en-US" altLang="en-US" sz="2800" dirty="0"/>
              <a:t>In a </a:t>
            </a:r>
            <a:r>
              <a:rPr lang="en-US" altLang="en-US" sz="2800" b="1" dirty="0">
                <a:solidFill>
                  <a:srgbClr val="0033CC"/>
                </a:solidFill>
              </a:rPr>
              <a:t>polar covalent bond</a:t>
            </a:r>
            <a:r>
              <a:rPr lang="en-US" altLang="en-US" sz="2800" dirty="0">
                <a:solidFill>
                  <a:srgbClr val="0033CC"/>
                </a:solidFill>
              </a:rPr>
              <a:t> </a:t>
            </a:r>
            <a:r>
              <a:rPr lang="en-US" altLang="en-US" sz="2800" dirty="0"/>
              <a:t>electrons are </a:t>
            </a:r>
            <a:r>
              <a:rPr lang="en-US" altLang="en-US" sz="2800" b="1" dirty="0">
                <a:solidFill>
                  <a:srgbClr val="0033CC"/>
                </a:solidFill>
              </a:rPr>
              <a:t>shared unequally</a:t>
            </a:r>
            <a:r>
              <a:rPr lang="en-US" altLang="en-US" sz="2800" dirty="0"/>
              <a:t>.</a:t>
            </a:r>
          </a:p>
          <a:p>
            <a:pPr marL="285750" lvl="1">
              <a:spcBef>
                <a:spcPts val="0"/>
              </a:spcBef>
              <a:buFont typeface="Arial" panose="020B0604020202020204" pitchFamily="34" charset="0"/>
              <a:buChar char="•"/>
            </a:pPr>
            <a:r>
              <a:rPr lang="en-US" altLang="en-US" sz="2400" dirty="0"/>
              <a:t>Example: water</a:t>
            </a:r>
            <a:endParaRPr lang="en-US" altLang="en-US" sz="2400" b="1" dirty="0">
              <a:solidFill>
                <a:srgbClr val="FF0903"/>
              </a:solidFill>
            </a:endParaRPr>
          </a:p>
        </p:txBody>
      </p:sp>
      <p:sp>
        <p:nvSpPr>
          <p:cNvPr id="8" name="Content Placeholder 13"/>
          <p:cNvSpPr>
            <a:spLocks noGrp="1"/>
          </p:cNvSpPr>
          <p:nvPr>
            <p:ph sz="quarter" idx="14"/>
          </p:nvPr>
        </p:nvSpPr>
        <p:spPr>
          <a:xfrm>
            <a:off x="457200" y="3076074"/>
            <a:ext cx="7848600" cy="2743200"/>
          </a:xfrm>
        </p:spPr>
        <p:txBody>
          <a:bodyPr/>
          <a:lstStyle/>
          <a:p>
            <a:pPr marL="0" indent="0">
              <a:spcBef>
                <a:spcPts val="0"/>
              </a:spcBef>
              <a:spcAft>
                <a:spcPts val="2400"/>
              </a:spcAft>
              <a:buNone/>
            </a:pPr>
            <a:r>
              <a:rPr lang="en-US" altLang="en-US" sz="2800" b="1" dirty="0">
                <a:solidFill>
                  <a:srgbClr val="D90000"/>
                </a:solidFill>
              </a:rPr>
              <a:t>Electronegativity</a:t>
            </a:r>
            <a:r>
              <a:rPr lang="en-US" altLang="en-US" sz="2800" dirty="0"/>
              <a:t> is the ability of an atom to attract electrons towards itself in a chemical bond. </a:t>
            </a:r>
            <a:endParaRPr lang="en-US" altLang="en-US" sz="2400" dirty="0"/>
          </a:p>
          <a:p>
            <a:pPr marL="285750" lvl="1">
              <a:spcBef>
                <a:spcPts val="0"/>
              </a:spcBef>
              <a:buFont typeface="Arial" panose="020B0604020202020204" pitchFamily="34" charset="0"/>
              <a:buChar char="•"/>
            </a:pPr>
            <a:r>
              <a:rPr lang="en-US" altLang="en-US" sz="2400" dirty="0"/>
              <a:t>In water, the oxygen atom is more electronegative than the hydrogen atoms and the bonds are therefore polar.</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04891"/>
            <a:ext cx="9052560" cy="533219"/>
          </a:xfrm>
        </p:spPr>
        <p:txBody>
          <a:bodyPr>
            <a:noAutofit/>
          </a:bodyPr>
          <a:lstStyle/>
          <a:p>
            <a:r>
              <a:rPr lang="en-US" altLang="en-US" sz="3600" b="1" dirty="0"/>
              <a:t>Types of Bonds: Covalent Bonds (3)</a:t>
            </a:r>
            <a:endParaRPr lang="en-US" sz="3600" dirty="0"/>
          </a:p>
        </p:txBody>
      </p:sp>
      <p:pic>
        <p:nvPicPr>
          <p:cNvPr id="4" name="Picture 3" descr="Shows polarity of covalent bonds in water molecules where the charge is not evenly distributed throughout the molecules"/>
          <p:cNvPicPr>
            <a:picLocks noChangeAspect="1"/>
          </p:cNvPicPr>
          <p:nvPr/>
        </p:nvPicPr>
        <p:blipFill>
          <a:blip r:embed="rId3"/>
          <a:stretch>
            <a:fillRect/>
          </a:stretch>
        </p:blipFill>
        <p:spPr>
          <a:xfrm>
            <a:off x="1318878" y="1295400"/>
            <a:ext cx="6506244" cy="48440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8903"/>
            <a:ext cx="8229600" cy="645195"/>
          </a:xfrm>
        </p:spPr>
        <p:txBody>
          <a:bodyPr/>
          <a:lstStyle/>
          <a:p>
            <a:r>
              <a:rPr lang="en-US" altLang="en-US" dirty="0"/>
              <a:t>2.3 Chemistry of Water (1)</a:t>
            </a:r>
            <a:endParaRPr lang="en-GB" dirty="0"/>
          </a:p>
        </p:txBody>
      </p:sp>
      <p:sp>
        <p:nvSpPr>
          <p:cNvPr id="7" name="Content Placeholder 4"/>
          <p:cNvSpPr>
            <a:spLocks noGrp="1"/>
          </p:cNvSpPr>
          <p:nvPr>
            <p:ph sz="quarter" idx="13"/>
          </p:nvPr>
        </p:nvSpPr>
        <p:spPr>
          <a:xfrm>
            <a:off x="457200" y="1309914"/>
            <a:ext cx="7543800" cy="1509486"/>
          </a:xfrm>
        </p:spPr>
        <p:txBody>
          <a:bodyPr/>
          <a:lstStyle/>
          <a:p>
            <a:pPr marL="0" indent="0">
              <a:lnSpc>
                <a:spcPct val="80000"/>
              </a:lnSpc>
              <a:spcBef>
                <a:spcPts val="0"/>
              </a:spcBef>
              <a:spcAft>
                <a:spcPts val="1500"/>
              </a:spcAft>
              <a:buNone/>
            </a:pPr>
            <a:r>
              <a:rPr lang="en-US" altLang="en-US" sz="2600" dirty="0"/>
              <a:t>Water is a polar molecule.</a:t>
            </a:r>
          </a:p>
          <a:p>
            <a:pPr marL="285750" lvl="1">
              <a:lnSpc>
                <a:spcPct val="80000"/>
              </a:lnSpc>
              <a:spcBef>
                <a:spcPts val="0"/>
              </a:spcBef>
              <a:spcAft>
                <a:spcPts val="1200"/>
              </a:spcAft>
              <a:buFont typeface="Arial" panose="020B0604020202020204" pitchFamily="34" charset="0"/>
              <a:buChar char="•"/>
            </a:pPr>
            <a:r>
              <a:rPr lang="en-US" altLang="en-US" sz="2200" dirty="0"/>
              <a:t>The shape of a water molecule and its polarity make hydrogen bonding possible. </a:t>
            </a:r>
          </a:p>
          <a:p>
            <a:pPr marL="508000" lvl="2">
              <a:lnSpc>
                <a:spcPct val="80000"/>
              </a:lnSpc>
              <a:spcBef>
                <a:spcPts val="0"/>
              </a:spcBef>
            </a:pPr>
            <a:r>
              <a:rPr lang="en-US" altLang="en-US" sz="2200" dirty="0"/>
              <a:t>This is an example of a structure-function relationship.</a:t>
            </a:r>
          </a:p>
        </p:txBody>
      </p:sp>
      <p:sp>
        <p:nvSpPr>
          <p:cNvPr id="8" name="Content Placeholder 13"/>
          <p:cNvSpPr>
            <a:spLocks noGrp="1"/>
          </p:cNvSpPr>
          <p:nvPr>
            <p:ph sz="quarter" idx="14"/>
          </p:nvPr>
        </p:nvSpPr>
        <p:spPr>
          <a:xfrm>
            <a:off x="457200" y="3013240"/>
            <a:ext cx="7772400" cy="3403602"/>
          </a:xfrm>
        </p:spPr>
        <p:txBody>
          <a:bodyPr/>
          <a:lstStyle/>
          <a:p>
            <a:pPr marL="0" indent="0">
              <a:lnSpc>
                <a:spcPct val="80000"/>
              </a:lnSpc>
              <a:spcBef>
                <a:spcPts val="0"/>
              </a:spcBef>
              <a:spcAft>
                <a:spcPts val="1500"/>
              </a:spcAft>
              <a:buNone/>
            </a:pPr>
            <a:r>
              <a:rPr lang="en-US" altLang="en-US" sz="2600" dirty="0"/>
              <a:t>A </a:t>
            </a:r>
            <a:r>
              <a:rPr lang="en-US" altLang="en-US" sz="2600" b="1" dirty="0">
                <a:solidFill>
                  <a:srgbClr val="D90000"/>
                </a:solidFill>
              </a:rPr>
              <a:t>hydrogen bond</a:t>
            </a:r>
            <a:r>
              <a:rPr lang="en-US" altLang="en-US" sz="2600" dirty="0"/>
              <a:t> is a weak attraction between a slightly positive hydrogen atom and a slightly negative atom.</a:t>
            </a:r>
          </a:p>
          <a:p>
            <a:pPr marL="285750" lvl="1">
              <a:lnSpc>
                <a:spcPct val="80000"/>
              </a:lnSpc>
              <a:spcBef>
                <a:spcPts val="0"/>
              </a:spcBef>
              <a:spcAft>
                <a:spcPts val="1400"/>
              </a:spcAft>
              <a:buFont typeface="Arial" panose="020B0604020202020204" pitchFamily="34" charset="0"/>
              <a:buChar char="•"/>
            </a:pPr>
            <a:r>
              <a:rPr lang="en-US" altLang="en-US" sz="2200" dirty="0"/>
              <a:t>It can occur between atoms of different molecules or within the same molecule.</a:t>
            </a:r>
          </a:p>
          <a:p>
            <a:pPr marL="285750" lvl="1">
              <a:lnSpc>
                <a:spcPct val="80000"/>
              </a:lnSpc>
              <a:spcBef>
                <a:spcPts val="0"/>
              </a:spcBef>
              <a:spcAft>
                <a:spcPts val="1400"/>
              </a:spcAft>
              <a:buFont typeface="Arial" panose="020B0604020202020204" pitchFamily="34" charset="0"/>
              <a:buChar char="•"/>
            </a:pPr>
            <a:r>
              <a:rPr lang="en-US" altLang="en-US" sz="2200" dirty="0"/>
              <a:t>A single hydrogen bond is easily broken, while multiple hydrogen bonds are collectively quite strong. </a:t>
            </a:r>
          </a:p>
          <a:p>
            <a:pPr marL="285750" lvl="1">
              <a:lnSpc>
                <a:spcPct val="80000"/>
              </a:lnSpc>
              <a:spcBef>
                <a:spcPts val="0"/>
              </a:spcBef>
              <a:buFont typeface="Arial" panose="020B0604020202020204" pitchFamily="34" charset="0"/>
              <a:buChar char="•"/>
            </a:pPr>
            <a:r>
              <a:rPr lang="en-US" altLang="en-US" sz="2200" dirty="0"/>
              <a:t>It helps to maintain the proper structure and function of complex molecules such as proteins and DNA.</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6643"/>
            <a:ext cx="8229600" cy="709714"/>
          </a:xfrm>
        </p:spPr>
        <p:txBody>
          <a:bodyPr/>
          <a:lstStyle/>
          <a:p>
            <a:r>
              <a:rPr lang="en-US" altLang="en-US" dirty="0"/>
              <a:t>2.3 Chemistry of Water (2)</a:t>
            </a:r>
            <a:endParaRPr lang="en-US" dirty="0"/>
          </a:p>
        </p:txBody>
      </p:sp>
      <p:pic>
        <p:nvPicPr>
          <p:cNvPr id="11" name="Picture 10" descr="Comparison of three models for the structure of water">
            <a:extLst>
              <a:ext uri="{FF2B5EF4-FFF2-40B4-BE49-F238E27FC236}">
                <a16:creationId xmlns:a16="http://schemas.microsoft.com/office/drawing/2014/main" id="{B9961D4F-D520-407F-9508-429DEE42F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006" y="1132105"/>
            <a:ext cx="4989989" cy="5050991"/>
          </a:xfrm>
          <a:prstGeom prst="rect">
            <a:avLst/>
          </a:prstGeom>
        </p:spPr>
      </p:pic>
      <mc:AlternateContent xmlns:mc="http://schemas.openxmlformats.org/markup-compatibility/2006" xmlns:a14="http://schemas.microsoft.com/office/drawing/2010/main">
        <mc:Choice Requires="a14">
          <p:sp>
            <p:nvSpPr>
              <p:cNvPr id="6" name="Content Placeholder 9">
                <a:extLst>
                  <a:ext uri="{FF2B5EF4-FFF2-40B4-BE49-F238E27FC236}">
                    <a16:creationId xmlns:a16="http://schemas.microsoft.com/office/drawing/2014/main" id="{4D30E5B1-0DC0-4D80-ADE2-F08D6D48EA28}"/>
                  </a:ext>
                </a:extLst>
              </p:cNvPr>
              <p:cNvSpPr>
                <a:spLocks noGrp="1"/>
              </p:cNvSpPr>
              <p:nvPr>
                <p:ph sz="quarter" idx="10"/>
              </p:nvPr>
            </p:nvSpPr>
            <p:spPr>
              <a:xfrm>
                <a:off x="2081356" y="6037758"/>
                <a:ext cx="1046019" cy="164175"/>
              </a:xfrm>
            </p:spPr>
            <p:txBody>
              <a:bodyPr/>
              <a:lstStyle/>
              <a:p>
                <a:pPr marL="88900" lvl="0" indent="-88900">
                  <a:buFont typeface="+mj-lt"/>
                  <a:buAutoNum type="alphaLcPeriod"/>
                </a:pPr>
                <a:r>
                  <a:rPr lang="en-GB" sz="700" dirty="0"/>
                  <a:t>Water </a:t>
                </a:r>
                <a14:m>
                  <m:oMath xmlns:m="http://schemas.openxmlformats.org/officeDocument/2006/math">
                    <m:d>
                      <m:dPr>
                        <m:ctrlPr>
                          <a:rPr lang="en-GB" sz="700" i="1" smtClean="0">
                            <a:latin typeface="Cambria Math" panose="02040503050406030204" pitchFamily="18" charset="0"/>
                          </a:rPr>
                        </m:ctrlPr>
                      </m:dPr>
                      <m:e>
                        <m:sSub>
                          <m:sSubPr>
                            <m:ctrlPr>
                              <a:rPr lang="en-GB" sz="700" i="1" smtClean="0">
                                <a:latin typeface="Cambria Math" panose="02040503050406030204" pitchFamily="18" charset="0"/>
                              </a:rPr>
                            </m:ctrlPr>
                          </m:sSubPr>
                          <m:e>
                            <m:r>
                              <m:rPr>
                                <m:sty m:val="p"/>
                              </m:rPr>
                              <a:rPr lang="en-US" sz="700" b="0" i="0" smtClean="0">
                                <a:latin typeface="Cambria Math" panose="02040503050406030204" pitchFamily="18" charset="0"/>
                              </a:rPr>
                              <m:t>H</m:t>
                            </m:r>
                          </m:e>
                          <m:sub>
                            <m:r>
                              <a:rPr lang="en-US" sz="700" b="0" i="0" smtClean="0">
                                <a:latin typeface="Cambria Math" panose="02040503050406030204" pitchFamily="18" charset="0"/>
                              </a:rPr>
                              <m:t>2</m:t>
                            </m:r>
                          </m:sub>
                        </m:sSub>
                        <m:r>
                          <m:rPr>
                            <m:sty m:val="p"/>
                          </m:rPr>
                          <a:rPr lang="en-US" sz="700" b="0" i="0" smtClean="0">
                            <a:latin typeface="Cambria Math" panose="02040503050406030204" pitchFamily="18" charset="0"/>
                          </a:rPr>
                          <m:t>O</m:t>
                        </m:r>
                      </m:e>
                    </m:d>
                  </m:oMath>
                </a14:m>
                <a:endParaRPr lang="en-GB" sz="700" dirty="0"/>
              </a:p>
            </p:txBody>
          </p:sp>
        </mc:Choice>
        <mc:Fallback xmlns="">
          <p:sp>
            <p:nvSpPr>
              <p:cNvPr id="6" name="Content Placeholder 9">
                <a:extLst>
                  <a:ext uri="{FF2B5EF4-FFF2-40B4-BE49-F238E27FC236}">
                    <a16:creationId xmlns:a16="http://schemas.microsoft.com/office/drawing/2014/main" id="{4D30E5B1-0DC0-4D80-ADE2-F08D6D48EA28}"/>
                  </a:ext>
                </a:extLst>
              </p:cNvPr>
              <p:cNvSpPr>
                <a:spLocks noGrp="1" noRot="1" noChangeAspect="1" noMove="1" noResize="1" noEditPoints="1" noAdjustHandles="1" noChangeArrowheads="1" noChangeShapeType="1" noTextEdit="1"/>
              </p:cNvSpPr>
              <p:nvPr>
                <p:ph sz="quarter" idx="10"/>
              </p:nvPr>
            </p:nvSpPr>
            <p:spPr>
              <a:xfrm>
                <a:off x="2081356" y="6037758"/>
                <a:ext cx="1046019" cy="164175"/>
              </a:xfrm>
              <a:blipFill>
                <a:blip r:embed="rId4"/>
                <a:stretch>
                  <a:fillRect b="-25926"/>
                </a:stretch>
              </a:blipFill>
            </p:spPr>
            <p:txBody>
              <a:bodyPr/>
              <a:lstStyle/>
              <a:p>
                <a:r>
                  <a:rPr lang="en-US">
                    <a:noFill/>
                  </a:rPr>
                  <a:t> </a:t>
                </a:r>
              </a:p>
            </p:txBody>
          </p:sp>
        </mc:Fallback>
      </mc:AlternateContent>
      <p:sp>
        <p:nvSpPr>
          <p:cNvPr id="7" name="Content Placeholder 13">
            <a:extLst>
              <a:ext uri="{FF2B5EF4-FFF2-40B4-BE49-F238E27FC236}">
                <a16:creationId xmlns:a16="http://schemas.microsoft.com/office/drawing/2014/main" id="{8BBEB12F-66A8-465B-B736-ACBC9BB88893}"/>
              </a:ext>
            </a:extLst>
          </p:cNvPr>
          <p:cNvSpPr>
            <a:spLocks noGrp="1"/>
          </p:cNvSpPr>
          <p:nvPr>
            <p:ph sz="quarter" idx="12"/>
          </p:nvPr>
        </p:nvSpPr>
        <p:spPr>
          <a:xfrm>
            <a:off x="4044950" y="4737100"/>
            <a:ext cx="2127250" cy="304800"/>
          </a:xfrm>
        </p:spPr>
        <p:txBody>
          <a:bodyPr/>
          <a:lstStyle/>
          <a:p>
            <a:pPr marL="82550" lvl="0" indent="-82550">
              <a:buFont typeface="+mj-lt"/>
              <a:buAutoNum type="alphaLcPeriod" startAt="2"/>
            </a:pPr>
            <a:r>
              <a:rPr lang="en-GB" sz="700" dirty="0"/>
              <a:t>Hydrogen bonding between water molecules</a:t>
            </a:r>
          </a:p>
        </p:txBody>
      </p:sp>
      <p:sp>
        <p:nvSpPr>
          <p:cNvPr id="4" name="Content Placeholder 3"/>
          <p:cNvSpPr>
            <a:spLocks noGrp="1"/>
          </p:cNvSpPr>
          <p:nvPr>
            <p:ph sz="quarter" idx="14"/>
          </p:nvPr>
        </p:nvSpPr>
        <p:spPr>
          <a:xfrm>
            <a:off x="4191000" y="6248400"/>
            <a:ext cx="3865418" cy="228600"/>
          </a:xfrm>
        </p:spPr>
        <p:txBody>
          <a:bodyPr/>
          <a:lstStyle/>
          <a:p>
            <a:pPr marL="0" lvl="0" indent="0" algn="r">
              <a:buNone/>
            </a:pPr>
            <a:r>
              <a:rPr lang="en-US" sz="1200" dirty="0">
                <a:hlinkClick r:id="rId5" action="ppaction://hlinksldjump"/>
              </a:rPr>
              <a:t>Jump to </a:t>
            </a:r>
            <a:r>
              <a:rPr lang="en-US" altLang="en-US" sz="1200" dirty="0">
                <a:hlinkClick r:id="rId5" action="ppaction://hlinksldjump"/>
              </a:rPr>
              <a:t>2.3 Chemistry of Water (2) Long Description</a:t>
            </a:r>
            <a:endParaRPr lang="en-GB"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8230"/>
            <a:ext cx="8229600" cy="586541"/>
          </a:xfrm>
        </p:spPr>
        <p:txBody>
          <a:bodyPr/>
          <a:lstStyle/>
          <a:p>
            <a:r>
              <a:rPr lang="en-US" altLang="en-US" dirty="0"/>
              <a:t>Properties of Water (1)</a:t>
            </a:r>
            <a:endParaRPr lang="en-GB" dirty="0"/>
          </a:p>
        </p:txBody>
      </p:sp>
      <p:sp>
        <p:nvSpPr>
          <p:cNvPr id="7" name="Content Placeholder 4"/>
          <p:cNvSpPr>
            <a:spLocks noGrp="1"/>
          </p:cNvSpPr>
          <p:nvPr>
            <p:ph sz="quarter" idx="13"/>
          </p:nvPr>
        </p:nvSpPr>
        <p:spPr>
          <a:xfrm>
            <a:off x="457200" y="1295400"/>
            <a:ext cx="7543800" cy="1676400"/>
          </a:xfrm>
        </p:spPr>
        <p:txBody>
          <a:bodyPr/>
          <a:lstStyle/>
          <a:p>
            <a:pPr marL="0" indent="0">
              <a:lnSpc>
                <a:spcPct val="90000"/>
              </a:lnSpc>
              <a:spcBef>
                <a:spcPts val="0"/>
              </a:spcBef>
              <a:spcAft>
                <a:spcPts val="2000"/>
              </a:spcAft>
              <a:buNone/>
            </a:pPr>
            <a:r>
              <a:rPr lang="en-US" altLang="en-US" sz="2600" dirty="0"/>
              <a:t>Water molecules cling together because of hydrogen bonding.</a:t>
            </a:r>
          </a:p>
          <a:p>
            <a:pPr marL="285750" lvl="1">
              <a:lnSpc>
                <a:spcPct val="90000"/>
              </a:lnSpc>
              <a:spcBef>
                <a:spcPts val="0"/>
              </a:spcBef>
              <a:buFont typeface="Arial" panose="020B0604020202020204" pitchFamily="34" charset="0"/>
              <a:buChar char="•"/>
            </a:pPr>
            <a:r>
              <a:rPr lang="en-US" altLang="en-US" sz="2200" dirty="0"/>
              <a:t>This association gives water many of its unique chemical properties.</a:t>
            </a:r>
          </a:p>
        </p:txBody>
      </p:sp>
      <p:sp>
        <p:nvSpPr>
          <p:cNvPr id="8" name="Content Placeholder 13"/>
          <p:cNvSpPr>
            <a:spLocks noGrp="1"/>
          </p:cNvSpPr>
          <p:nvPr>
            <p:ph sz="quarter" idx="14"/>
          </p:nvPr>
        </p:nvSpPr>
        <p:spPr>
          <a:xfrm>
            <a:off x="457200" y="3089440"/>
            <a:ext cx="8229600" cy="3175002"/>
          </a:xfrm>
        </p:spPr>
        <p:txBody>
          <a:bodyPr/>
          <a:lstStyle/>
          <a:p>
            <a:pPr marL="0" indent="0">
              <a:lnSpc>
                <a:spcPct val="90000"/>
              </a:lnSpc>
              <a:spcBef>
                <a:spcPts val="0"/>
              </a:spcBef>
              <a:spcAft>
                <a:spcPts val="1700"/>
              </a:spcAft>
              <a:buNone/>
            </a:pPr>
            <a:r>
              <a:rPr lang="en-US" altLang="en-US" sz="2600" b="1" dirty="0">
                <a:solidFill>
                  <a:srgbClr val="D90000"/>
                </a:solidFill>
              </a:rPr>
              <a:t>Water has a high heat capacity.</a:t>
            </a:r>
          </a:p>
          <a:p>
            <a:pPr marL="285750" lvl="1">
              <a:lnSpc>
                <a:spcPct val="90000"/>
              </a:lnSpc>
              <a:spcBef>
                <a:spcPts val="0"/>
              </a:spcBef>
              <a:spcAft>
                <a:spcPts val="1700"/>
              </a:spcAft>
              <a:buFont typeface="Arial" panose="020B0604020202020204" pitchFamily="34" charset="0"/>
              <a:buChar char="•"/>
            </a:pPr>
            <a:r>
              <a:rPr lang="en-US" altLang="en-US" sz="2200" dirty="0"/>
              <a:t>The many hydrogen bonds allow water to absorb a large amount of thermal energy without a great change in temperature.</a:t>
            </a:r>
          </a:p>
          <a:p>
            <a:pPr marL="285750" lvl="1">
              <a:lnSpc>
                <a:spcPct val="90000"/>
              </a:lnSpc>
              <a:spcBef>
                <a:spcPts val="0"/>
              </a:spcBef>
              <a:spcAft>
                <a:spcPts val="1700"/>
              </a:spcAft>
              <a:buFont typeface="Arial" panose="020B0604020202020204" pitchFamily="34" charset="0"/>
              <a:buChar char="•"/>
            </a:pPr>
            <a:r>
              <a:rPr lang="en-US" altLang="en-US" sz="2200" dirty="0"/>
              <a:t>The temperature of water rises and falls slowly.</a:t>
            </a:r>
          </a:p>
          <a:p>
            <a:pPr marL="512763" lvl="2">
              <a:lnSpc>
                <a:spcPct val="90000"/>
              </a:lnSpc>
              <a:spcBef>
                <a:spcPts val="0"/>
              </a:spcBef>
            </a:pPr>
            <a:r>
              <a:rPr lang="en-US" altLang="en-US" sz="2200" dirty="0"/>
              <a:t>Allows organisms to maintain their normal internal temperatures and protect them from rapid temperature changes.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91"/>
            <a:ext cx="8229600" cy="533219"/>
          </a:xfrm>
        </p:spPr>
        <p:txBody>
          <a:bodyPr/>
          <a:lstStyle/>
          <a:p>
            <a:r>
              <a:rPr lang="en-US" altLang="en-US" dirty="0"/>
              <a:t>Temperature and Water</a:t>
            </a:r>
            <a:endParaRPr lang="en-US" dirty="0"/>
          </a:p>
        </p:txBody>
      </p:sp>
      <p:sp>
        <p:nvSpPr>
          <p:cNvPr id="9" name="Content Placeholder 13"/>
          <p:cNvSpPr>
            <a:spLocks noGrp="1"/>
          </p:cNvSpPr>
          <p:nvPr>
            <p:ph sz="quarter" idx="12"/>
          </p:nvPr>
        </p:nvSpPr>
        <p:spPr>
          <a:xfrm>
            <a:off x="829662" y="5095875"/>
            <a:ext cx="3894738" cy="457200"/>
          </a:xfrm>
        </p:spPr>
        <p:txBody>
          <a:bodyPr/>
          <a:lstStyle/>
          <a:p>
            <a:pPr marL="137160" lvl="0" indent="-137160">
              <a:spcBef>
                <a:spcPts val="0"/>
              </a:spcBef>
              <a:buFont typeface="+mj-lt"/>
              <a:buAutoNum type="alphaLcPeriod"/>
            </a:pPr>
            <a:r>
              <a:rPr lang="en-US" sz="1150" dirty="0"/>
              <a:t>Calories lost when 1 g of liquid water freezes and calories required when 1 g of liquid water evaporates.</a:t>
            </a:r>
            <a:endParaRPr lang="en-GB" sz="1150" dirty="0"/>
          </a:p>
        </p:txBody>
      </p:sp>
      <p:sp>
        <p:nvSpPr>
          <p:cNvPr id="10" name="Content Placeholder 15"/>
          <p:cNvSpPr>
            <a:spLocks noGrp="1"/>
          </p:cNvSpPr>
          <p:nvPr>
            <p:ph sz="quarter" idx="13"/>
          </p:nvPr>
        </p:nvSpPr>
        <p:spPr>
          <a:xfrm>
            <a:off x="4931012" y="5097780"/>
            <a:ext cx="3505200" cy="430305"/>
          </a:xfrm>
        </p:spPr>
        <p:txBody>
          <a:bodyPr/>
          <a:lstStyle/>
          <a:p>
            <a:pPr marL="137160" lvl="0" indent="-137160">
              <a:spcBef>
                <a:spcPts val="0"/>
              </a:spcBef>
              <a:buFont typeface="+mj-lt"/>
              <a:buAutoNum type="alphaLcPeriod" startAt="2"/>
            </a:pPr>
            <a:r>
              <a:rPr lang="en-US" sz="1150" dirty="0"/>
              <a:t>Bodies of organisms cool when their heat is used to evaporate water.</a:t>
            </a:r>
            <a:endParaRPr lang="en-GB" sz="1150" dirty="0"/>
          </a:p>
        </p:txBody>
      </p:sp>
      <p:pic>
        <p:nvPicPr>
          <p:cNvPr id="6" name="Picture 5" descr="Graph shows how water changes state with temperature. Degrees Celsius is plotted on the x-axis and calories of heat energy is plotted on the y-axis."/>
          <p:cNvPicPr>
            <a:picLocks noChangeAspect="1"/>
          </p:cNvPicPr>
          <p:nvPr/>
        </p:nvPicPr>
        <p:blipFill rotWithShape="1">
          <a:blip r:embed="rId3" cstate="print">
            <a:extLst>
              <a:ext uri="{28A0092B-C50C-407E-A947-70E740481C1C}">
                <a14:useLocalDpi xmlns:a14="http://schemas.microsoft.com/office/drawing/2010/main" val="0"/>
              </a:ext>
            </a:extLst>
          </a:blip>
          <a:srcRect b="12394"/>
          <a:stretch/>
        </p:blipFill>
        <p:spPr>
          <a:xfrm>
            <a:off x="723027" y="1076941"/>
            <a:ext cx="7697945" cy="4058061"/>
          </a:xfrm>
          <a:prstGeom prst="rect">
            <a:avLst/>
          </a:prstGeom>
        </p:spPr>
      </p:pic>
      <p:sp>
        <p:nvSpPr>
          <p:cNvPr id="4" name="Text Placeholder 3"/>
          <p:cNvSpPr>
            <a:spLocks noGrp="1"/>
          </p:cNvSpPr>
          <p:nvPr>
            <p:ph type="body" sz="quarter" idx="4294967295"/>
          </p:nvPr>
        </p:nvSpPr>
        <p:spPr>
          <a:xfrm>
            <a:off x="3400429" y="5561467"/>
            <a:ext cx="2362200" cy="228600"/>
          </a:xfrm>
        </p:spPr>
        <p:txBody>
          <a:bodyPr/>
          <a:lstStyle/>
          <a:p>
            <a:pPr marL="0" indent="0" algn="ctr">
              <a:buNone/>
            </a:pPr>
            <a:r>
              <a:rPr lang="en-US" altLang="en-US" sz="850" dirty="0"/>
              <a:t>(b): ©Grant Taylor/Stone/Getty Images</a:t>
            </a:r>
          </a:p>
        </p:txBody>
      </p:sp>
      <p:sp>
        <p:nvSpPr>
          <p:cNvPr id="7" name="Content Placeholder 3"/>
          <p:cNvSpPr>
            <a:spLocks noGrp="1"/>
          </p:cNvSpPr>
          <p:nvPr>
            <p:ph sz="quarter" idx="14"/>
          </p:nvPr>
        </p:nvSpPr>
        <p:spPr>
          <a:xfrm>
            <a:off x="4114800" y="6019800"/>
            <a:ext cx="3886200" cy="304800"/>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Temperature and Water Long Description</a:t>
            </a:r>
            <a:endParaRPr lang="en-GB"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30"/>
            <a:ext cx="8229600" cy="586541"/>
          </a:xfrm>
        </p:spPr>
        <p:txBody>
          <a:bodyPr/>
          <a:lstStyle/>
          <a:p>
            <a:r>
              <a:rPr lang="en-US" altLang="en-US" dirty="0"/>
              <a:t>Properties of Water (2)</a:t>
            </a:r>
            <a:endParaRPr lang="en-GB" dirty="0"/>
          </a:p>
        </p:txBody>
      </p:sp>
      <p:sp>
        <p:nvSpPr>
          <p:cNvPr id="7" name="Content Placeholder 4"/>
          <p:cNvSpPr>
            <a:spLocks noGrp="1"/>
          </p:cNvSpPr>
          <p:nvPr>
            <p:ph sz="quarter" idx="13"/>
          </p:nvPr>
        </p:nvSpPr>
        <p:spPr>
          <a:xfrm>
            <a:off x="457200" y="1291770"/>
            <a:ext cx="7315200" cy="2133600"/>
          </a:xfrm>
        </p:spPr>
        <p:txBody>
          <a:bodyPr/>
          <a:lstStyle/>
          <a:p>
            <a:pPr marL="0" indent="0">
              <a:lnSpc>
                <a:spcPct val="90000"/>
              </a:lnSpc>
              <a:spcBef>
                <a:spcPts val="0"/>
              </a:spcBef>
              <a:spcAft>
                <a:spcPts val="1500"/>
              </a:spcAft>
              <a:buNone/>
            </a:pPr>
            <a:r>
              <a:rPr lang="en-US" altLang="en-US" sz="2600" b="1" dirty="0">
                <a:solidFill>
                  <a:srgbClr val="D90000"/>
                </a:solidFill>
              </a:rPr>
              <a:t>Water has a high heat of evaporation.</a:t>
            </a:r>
          </a:p>
          <a:p>
            <a:pPr marL="285750" lvl="1">
              <a:lnSpc>
                <a:spcPct val="90000"/>
              </a:lnSpc>
              <a:spcBef>
                <a:spcPts val="0"/>
              </a:spcBef>
              <a:spcAft>
                <a:spcPts val="1000"/>
              </a:spcAft>
              <a:buFont typeface="Arial" panose="020B0604020202020204" pitchFamily="34" charset="0"/>
              <a:buChar char="•"/>
            </a:pPr>
            <a:r>
              <a:rPr lang="en-US" altLang="en-US" sz="2200" dirty="0"/>
              <a:t>Hydrogen bonds must be broken to evaporate water.</a:t>
            </a:r>
          </a:p>
          <a:p>
            <a:pPr marL="285750" lvl="1">
              <a:lnSpc>
                <a:spcPct val="90000"/>
              </a:lnSpc>
              <a:spcBef>
                <a:spcPts val="0"/>
              </a:spcBef>
              <a:spcAft>
                <a:spcPts val="1000"/>
              </a:spcAft>
              <a:buFont typeface="Arial" panose="020B0604020202020204" pitchFamily="34" charset="0"/>
              <a:buChar char="•"/>
            </a:pPr>
            <a:r>
              <a:rPr lang="en-US" altLang="en-US" sz="2200" dirty="0"/>
              <a:t>Bodies of organisms cool when their heat is used to evaporate water.</a:t>
            </a:r>
          </a:p>
          <a:p>
            <a:pPr marL="512763" lvl="2">
              <a:lnSpc>
                <a:spcPct val="90000"/>
              </a:lnSpc>
              <a:spcBef>
                <a:spcPts val="0"/>
              </a:spcBef>
            </a:pPr>
            <a:r>
              <a:rPr lang="en-US" altLang="en-US" sz="1900" dirty="0">
                <a:solidFill>
                  <a:srgbClr val="000000"/>
                </a:solidFill>
              </a:rPr>
              <a:t>Example: sweating</a:t>
            </a:r>
          </a:p>
        </p:txBody>
      </p:sp>
      <p:sp>
        <p:nvSpPr>
          <p:cNvPr id="8" name="Content Placeholder 13"/>
          <p:cNvSpPr>
            <a:spLocks noGrp="1"/>
          </p:cNvSpPr>
          <p:nvPr>
            <p:ph sz="quarter" idx="14"/>
          </p:nvPr>
        </p:nvSpPr>
        <p:spPr>
          <a:xfrm>
            <a:off x="457200" y="3425370"/>
            <a:ext cx="8229600" cy="2899230"/>
          </a:xfrm>
        </p:spPr>
        <p:txBody>
          <a:bodyPr/>
          <a:lstStyle/>
          <a:p>
            <a:pPr marL="0" indent="0">
              <a:lnSpc>
                <a:spcPct val="90000"/>
              </a:lnSpc>
              <a:spcBef>
                <a:spcPts val="0"/>
              </a:spcBef>
              <a:spcAft>
                <a:spcPts val="1500"/>
              </a:spcAft>
              <a:buNone/>
            </a:pPr>
            <a:r>
              <a:rPr lang="en-US" altLang="en-US" sz="2600" b="1" dirty="0">
                <a:solidFill>
                  <a:srgbClr val="D90000"/>
                </a:solidFill>
              </a:rPr>
              <a:t>Water is a good solvent.</a:t>
            </a:r>
          </a:p>
          <a:p>
            <a:pPr marL="285750" lvl="1">
              <a:lnSpc>
                <a:spcPct val="90000"/>
              </a:lnSpc>
              <a:spcBef>
                <a:spcPts val="0"/>
              </a:spcBef>
              <a:spcAft>
                <a:spcPts val="1200"/>
              </a:spcAft>
              <a:buFont typeface="Arial" panose="020B0604020202020204" pitchFamily="34" charset="0"/>
              <a:buChar char="•"/>
            </a:pPr>
            <a:r>
              <a:rPr lang="en-US" altLang="en-US" sz="2200" dirty="0"/>
              <a:t>Water is a good solvent because of its polarity.</a:t>
            </a:r>
          </a:p>
          <a:p>
            <a:pPr marL="285750" lvl="1">
              <a:lnSpc>
                <a:spcPct val="90000"/>
              </a:lnSpc>
              <a:spcBef>
                <a:spcPts val="0"/>
              </a:spcBef>
              <a:spcAft>
                <a:spcPts val="1200"/>
              </a:spcAft>
              <a:buFont typeface="Arial" panose="020B0604020202020204" pitchFamily="34" charset="0"/>
              <a:buChar char="•"/>
            </a:pPr>
            <a:r>
              <a:rPr lang="en-US" altLang="en-US" sz="2200" dirty="0"/>
              <a:t>Polar substances dissolve readily in water.</a:t>
            </a:r>
          </a:p>
          <a:p>
            <a:pPr marL="285750" lvl="1">
              <a:lnSpc>
                <a:spcPct val="90000"/>
              </a:lnSpc>
              <a:spcBef>
                <a:spcPts val="0"/>
              </a:spcBef>
              <a:spcAft>
                <a:spcPts val="1200"/>
              </a:spcAft>
              <a:buFont typeface="Arial" panose="020B0604020202020204" pitchFamily="34" charset="0"/>
              <a:buChar char="•"/>
            </a:pPr>
            <a:r>
              <a:rPr lang="en-US" altLang="en-US" sz="2200" b="1" dirty="0">
                <a:solidFill>
                  <a:srgbClr val="0033CC"/>
                </a:solidFill>
              </a:rPr>
              <a:t>Hydrophilic</a:t>
            </a:r>
            <a:r>
              <a:rPr lang="en-US" altLang="en-US" sz="2200" dirty="0"/>
              <a:t> molecules dissolve in water.</a:t>
            </a:r>
          </a:p>
          <a:p>
            <a:pPr marL="285750" lvl="1">
              <a:lnSpc>
                <a:spcPct val="90000"/>
              </a:lnSpc>
              <a:spcBef>
                <a:spcPts val="0"/>
              </a:spcBef>
              <a:spcAft>
                <a:spcPts val="1200"/>
              </a:spcAft>
              <a:buFont typeface="Arial" panose="020B0604020202020204" pitchFamily="34" charset="0"/>
              <a:buChar char="•"/>
            </a:pPr>
            <a:r>
              <a:rPr lang="en-US" altLang="en-US" sz="2200" b="1" dirty="0">
                <a:solidFill>
                  <a:srgbClr val="0033CC"/>
                </a:solidFill>
              </a:rPr>
              <a:t>Hydrophobic</a:t>
            </a:r>
            <a:r>
              <a:rPr lang="en-US" altLang="en-US" sz="2200" dirty="0"/>
              <a:t> molecules do not dissolve in water.</a:t>
            </a:r>
          </a:p>
          <a:p>
            <a:pPr marL="285750" lvl="1">
              <a:lnSpc>
                <a:spcPct val="90000"/>
              </a:lnSpc>
              <a:spcBef>
                <a:spcPts val="0"/>
              </a:spcBef>
              <a:buFont typeface="Arial" panose="020B0604020202020204" pitchFamily="34" charset="0"/>
              <a:buChar char="•"/>
            </a:pPr>
            <a:r>
              <a:rPr lang="en-US" altLang="en-US" sz="2200" dirty="0"/>
              <a:t>A </a:t>
            </a:r>
            <a:r>
              <a:rPr lang="en-US" altLang="en-US" sz="2200" b="1" dirty="0">
                <a:solidFill>
                  <a:srgbClr val="0033CC"/>
                </a:solidFill>
              </a:rPr>
              <a:t>solution</a:t>
            </a:r>
            <a:r>
              <a:rPr lang="en-US" altLang="en-US" sz="2200" dirty="0"/>
              <a:t> contains dissolved substances, or </a:t>
            </a:r>
            <a:r>
              <a:rPr lang="en-US" altLang="en-US" sz="2200" b="1" dirty="0">
                <a:solidFill>
                  <a:srgbClr val="0033CC"/>
                </a:solidFill>
              </a:rPr>
              <a:t>solutes</a:t>
            </a:r>
            <a:r>
              <a:rPr lang="en-US" altLang="en-US" sz="2200" dirty="0"/>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8903"/>
            <a:ext cx="8229600" cy="645195"/>
          </a:xfrm>
        </p:spPr>
        <p:txBody>
          <a:bodyPr/>
          <a:lstStyle/>
          <a:p>
            <a:r>
              <a:rPr lang="en-US" altLang="en-US" dirty="0"/>
              <a:t>2.1 Chemical Elements</a:t>
            </a:r>
            <a:endParaRPr lang="en-GB" dirty="0"/>
          </a:p>
        </p:txBody>
      </p:sp>
      <p:sp>
        <p:nvSpPr>
          <p:cNvPr id="7" name="Content Placeholder 4"/>
          <p:cNvSpPr>
            <a:spLocks noGrp="1"/>
          </p:cNvSpPr>
          <p:nvPr>
            <p:ph sz="quarter" idx="13"/>
          </p:nvPr>
        </p:nvSpPr>
        <p:spPr>
          <a:xfrm>
            <a:off x="457200" y="1295400"/>
            <a:ext cx="7696200" cy="3962400"/>
          </a:xfrm>
        </p:spPr>
        <p:txBody>
          <a:bodyPr/>
          <a:lstStyle/>
          <a:p>
            <a:pPr marL="0" indent="0">
              <a:spcBef>
                <a:spcPts val="0"/>
              </a:spcBef>
              <a:spcAft>
                <a:spcPts val="2200"/>
              </a:spcAft>
              <a:buNone/>
            </a:pPr>
            <a:r>
              <a:rPr lang="en-US" altLang="en-US" b="1" dirty="0">
                <a:solidFill>
                  <a:srgbClr val="D90000"/>
                </a:solidFill>
              </a:rPr>
              <a:t>Matter</a:t>
            </a:r>
            <a:r>
              <a:rPr lang="en-US" altLang="en-US" dirty="0"/>
              <a:t> refers to anything that has mass and occupies space.</a:t>
            </a:r>
          </a:p>
          <a:p>
            <a:pPr marL="0" indent="0">
              <a:spcBef>
                <a:spcPts val="0"/>
              </a:spcBef>
              <a:spcAft>
                <a:spcPts val="2200"/>
              </a:spcAft>
              <a:buNone/>
            </a:pPr>
            <a:r>
              <a:rPr lang="en-US" altLang="en-US" dirty="0"/>
              <a:t>Matter exists in four states: solid, liquid, gas, or plasma. </a:t>
            </a:r>
          </a:p>
          <a:p>
            <a:pPr marL="0" indent="0">
              <a:spcBef>
                <a:spcPts val="0"/>
              </a:spcBef>
              <a:spcAft>
                <a:spcPts val="1500"/>
              </a:spcAft>
              <a:buNone/>
            </a:pPr>
            <a:r>
              <a:rPr lang="en-US" altLang="en-US" dirty="0"/>
              <a:t>All matter (both living and nonliving) is composed of basic substances called elements.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162"/>
            <a:ext cx="8229600" cy="440677"/>
          </a:xfrm>
        </p:spPr>
        <p:txBody>
          <a:bodyPr/>
          <a:lstStyle/>
          <a:p>
            <a:r>
              <a:rPr lang="en-US" altLang="en-US" dirty="0"/>
              <a:t>Water as a Solvent</a:t>
            </a:r>
            <a:endParaRPr lang="en-US" dirty="0"/>
          </a:p>
        </p:txBody>
      </p:sp>
      <p:pic>
        <p:nvPicPr>
          <p:cNvPr id="4" name="Picture 3" descr="Illustrates how sodium chloride salt associates with water molecules when in solution"/>
          <p:cNvPicPr>
            <a:picLocks noChangeAspect="1"/>
          </p:cNvPicPr>
          <p:nvPr/>
        </p:nvPicPr>
        <p:blipFill>
          <a:blip r:embed="rId3"/>
          <a:stretch>
            <a:fillRect/>
          </a:stretch>
        </p:blipFill>
        <p:spPr>
          <a:xfrm>
            <a:off x="220265" y="1371600"/>
            <a:ext cx="8703469" cy="410765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32"/>
            <a:ext cx="8207829" cy="639050"/>
          </a:xfrm>
        </p:spPr>
        <p:txBody>
          <a:bodyPr/>
          <a:lstStyle/>
          <a:p>
            <a:r>
              <a:rPr lang="en-US" altLang="en-US" dirty="0"/>
              <a:t>Properties of Water (3)</a:t>
            </a:r>
            <a:endParaRPr lang="en-GB" dirty="0"/>
          </a:p>
        </p:txBody>
      </p:sp>
      <p:sp>
        <p:nvSpPr>
          <p:cNvPr id="7" name="Content Placeholder 4"/>
          <p:cNvSpPr>
            <a:spLocks noGrp="1"/>
          </p:cNvSpPr>
          <p:nvPr>
            <p:ph sz="quarter" idx="13"/>
          </p:nvPr>
        </p:nvSpPr>
        <p:spPr>
          <a:xfrm>
            <a:off x="457200" y="1295400"/>
            <a:ext cx="8229600" cy="4267200"/>
          </a:xfrm>
        </p:spPr>
        <p:txBody>
          <a:bodyPr/>
          <a:lstStyle/>
          <a:p>
            <a:pPr marL="0" indent="0">
              <a:spcBef>
                <a:spcPts val="0"/>
              </a:spcBef>
              <a:spcAft>
                <a:spcPts val="1500"/>
              </a:spcAft>
              <a:buNone/>
            </a:pPr>
            <a:r>
              <a:rPr lang="en-US" altLang="en-US" sz="2800" b="1" dirty="0">
                <a:solidFill>
                  <a:srgbClr val="D90000"/>
                </a:solidFill>
              </a:rPr>
              <a:t>Water molecules are cohesive and adhesive.</a:t>
            </a:r>
            <a:endParaRPr lang="en-US" altLang="en-US" sz="2800" dirty="0">
              <a:solidFill>
                <a:srgbClr val="D90000"/>
              </a:solidFill>
            </a:endParaRPr>
          </a:p>
          <a:p>
            <a:pPr marL="285750" lvl="1">
              <a:spcBef>
                <a:spcPts val="0"/>
              </a:spcBef>
              <a:spcAft>
                <a:spcPts val="1200"/>
              </a:spcAft>
              <a:buFont typeface="Arial" panose="020B0604020202020204" pitchFamily="34" charset="0"/>
              <a:buChar char="•"/>
            </a:pPr>
            <a:r>
              <a:rPr lang="en-US" altLang="en-US" sz="2400" b="1" dirty="0">
                <a:solidFill>
                  <a:srgbClr val="0033CC"/>
                </a:solidFill>
              </a:rPr>
              <a:t>Cohesion</a:t>
            </a:r>
            <a:r>
              <a:rPr lang="en-US" altLang="en-US" sz="2400" dirty="0"/>
              <a:t> is the ability of water molecules to cling to each other due to hydrogen bonding.</a:t>
            </a:r>
          </a:p>
          <a:p>
            <a:pPr marL="566738" lvl="2">
              <a:spcBef>
                <a:spcPts val="0"/>
              </a:spcBef>
              <a:spcAft>
                <a:spcPts val="1200"/>
              </a:spcAft>
            </a:pPr>
            <a:r>
              <a:rPr lang="en-US" altLang="en-US" sz="2000" dirty="0"/>
              <a:t>Water flows freely</a:t>
            </a:r>
          </a:p>
          <a:p>
            <a:pPr marL="566738" lvl="2">
              <a:spcBef>
                <a:spcPts val="0"/>
              </a:spcBef>
              <a:spcAft>
                <a:spcPts val="1200"/>
              </a:spcAft>
            </a:pPr>
            <a:r>
              <a:rPr lang="en-US" altLang="en-US" sz="2000" dirty="0"/>
              <a:t>Surface tension </a:t>
            </a:r>
          </a:p>
          <a:p>
            <a:pPr marL="285750" lvl="1">
              <a:spcBef>
                <a:spcPts val="0"/>
              </a:spcBef>
              <a:spcAft>
                <a:spcPts val="1200"/>
              </a:spcAft>
              <a:buFont typeface="Arial" panose="020B0604020202020204" pitchFamily="34" charset="0"/>
              <a:buChar char="•"/>
            </a:pPr>
            <a:r>
              <a:rPr lang="en-US" altLang="en-US" sz="2400" b="1" dirty="0">
                <a:solidFill>
                  <a:srgbClr val="0033CC"/>
                </a:solidFill>
              </a:rPr>
              <a:t>Adhesion</a:t>
            </a:r>
            <a:r>
              <a:rPr lang="en-US" altLang="en-US" sz="2400" dirty="0">
                <a:solidFill>
                  <a:srgbClr val="0033CC"/>
                </a:solidFill>
              </a:rPr>
              <a:t> </a:t>
            </a:r>
            <a:r>
              <a:rPr lang="en-US" altLang="en-US" sz="2400" dirty="0"/>
              <a:t>is the ability of water molecules to cling to other polar surfaces.</a:t>
            </a:r>
          </a:p>
          <a:p>
            <a:pPr marL="566738" lvl="2">
              <a:spcBef>
                <a:spcPts val="0"/>
              </a:spcBef>
              <a:spcAft>
                <a:spcPts val="1200"/>
              </a:spcAft>
            </a:pPr>
            <a:r>
              <a:rPr lang="en-US" altLang="en-US" sz="2000" dirty="0"/>
              <a:t>Due to water’s polarity</a:t>
            </a:r>
          </a:p>
          <a:p>
            <a:pPr marL="566738" lvl="2">
              <a:spcBef>
                <a:spcPts val="0"/>
              </a:spcBef>
              <a:spcAft>
                <a:spcPts val="1200"/>
              </a:spcAft>
            </a:pPr>
            <a:r>
              <a:rPr lang="en-US" altLang="en-US" sz="2000" dirty="0"/>
              <a:t>Capillary action</a:t>
            </a:r>
            <a:r>
              <a:rPr lang="en-US" altLang="en-US" dirty="0"/>
              <a:t> </a:t>
            </a:r>
          </a:p>
          <a:p>
            <a:pPr marL="285750" lvl="1">
              <a:spcBef>
                <a:spcPts val="0"/>
              </a:spcBef>
              <a:buFont typeface="Arial" panose="020B0604020202020204" pitchFamily="34" charset="0"/>
              <a:buChar char="•"/>
            </a:pPr>
            <a:r>
              <a:rPr lang="en-US" altLang="en-US" sz="2400" dirty="0"/>
              <a:t>Cohesion and adhesion account for water transport in plants as well as transport in blood vessels.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8230"/>
            <a:ext cx="8229600" cy="586541"/>
          </a:xfrm>
        </p:spPr>
        <p:txBody>
          <a:bodyPr/>
          <a:lstStyle/>
          <a:p>
            <a:r>
              <a:rPr lang="en-US" altLang="en-US" dirty="0"/>
              <a:t>Water as a Transport Medium</a:t>
            </a:r>
            <a:endParaRPr lang="en-US" dirty="0"/>
          </a:p>
        </p:txBody>
      </p:sp>
      <p:pic>
        <p:nvPicPr>
          <p:cNvPr id="3" name="Picture 2" descr="Illustrates how the cohesive and adhesive properties of water allow it to move through a plant from roots to leav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259883"/>
            <a:ext cx="2521461" cy="4258277"/>
          </a:xfrm>
          <a:prstGeom prst="rect">
            <a:avLst/>
          </a:prstGeom>
        </p:spPr>
      </p:pic>
      <p:sp>
        <p:nvSpPr>
          <p:cNvPr id="9" name="Content Placeholder 9"/>
          <p:cNvSpPr>
            <a:spLocks noGrp="1"/>
          </p:cNvSpPr>
          <p:nvPr>
            <p:ph sz="quarter" idx="10"/>
          </p:nvPr>
        </p:nvSpPr>
        <p:spPr>
          <a:xfrm>
            <a:off x="2201985" y="1981125"/>
            <a:ext cx="1561406" cy="834572"/>
          </a:xfrm>
        </p:spPr>
        <p:txBody>
          <a:bodyPr/>
          <a:lstStyle/>
          <a:p>
            <a:pPr marL="0" indent="0" eaLnBrk="1" hangingPunct="1">
              <a:spcBef>
                <a:spcPts val="0"/>
              </a:spcBef>
              <a:buNone/>
            </a:pPr>
            <a:r>
              <a:rPr lang="en-US" altLang="en-US" sz="1200" dirty="0">
                <a:solidFill>
                  <a:srgbClr val="000000"/>
                </a:solidFill>
              </a:rPr>
              <a:t>Water evaporates, pulling the water</a:t>
            </a:r>
          </a:p>
          <a:p>
            <a:pPr marL="0" indent="0" eaLnBrk="1" hangingPunct="1">
              <a:spcBef>
                <a:spcPts val="0"/>
              </a:spcBef>
              <a:buNone/>
            </a:pPr>
            <a:r>
              <a:rPr lang="en-US" altLang="en-US" sz="1200" dirty="0">
                <a:solidFill>
                  <a:srgbClr val="000000"/>
                </a:solidFill>
              </a:rPr>
              <a:t>column from the roots to the leaves.</a:t>
            </a:r>
          </a:p>
        </p:txBody>
      </p:sp>
      <p:sp>
        <p:nvSpPr>
          <p:cNvPr id="10" name="Content Placeholder 13"/>
          <p:cNvSpPr>
            <a:spLocks noGrp="1"/>
          </p:cNvSpPr>
          <p:nvPr>
            <p:ph sz="quarter" idx="12"/>
          </p:nvPr>
        </p:nvSpPr>
        <p:spPr>
          <a:xfrm>
            <a:off x="2151094" y="3391352"/>
            <a:ext cx="1573182" cy="838200"/>
          </a:xfrm>
        </p:spPr>
        <p:txBody>
          <a:bodyPr/>
          <a:lstStyle/>
          <a:p>
            <a:pPr marL="0" indent="0" eaLnBrk="1" hangingPunct="1">
              <a:spcBef>
                <a:spcPts val="0"/>
              </a:spcBef>
              <a:buNone/>
            </a:pPr>
            <a:r>
              <a:rPr lang="en-US" altLang="en-US" sz="1200" dirty="0">
                <a:solidFill>
                  <a:srgbClr val="000000"/>
                </a:solidFill>
              </a:rPr>
              <a:t>Water molecules cling together and</a:t>
            </a:r>
          </a:p>
          <a:p>
            <a:pPr marL="0" indent="0" eaLnBrk="1" hangingPunct="1">
              <a:spcBef>
                <a:spcPts val="0"/>
              </a:spcBef>
              <a:buNone/>
            </a:pPr>
            <a:r>
              <a:rPr lang="en-US" altLang="en-US" sz="1200" dirty="0">
                <a:solidFill>
                  <a:srgbClr val="000000"/>
                </a:solidFill>
              </a:rPr>
              <a:t>adhere to sides of vessels in stems.</a:t>
            </a:r>
            <a:endParaRPr lang="en-US" altLang="en-US" sz="1200" dirty="0"/>
          </a:p>
        </p:txBody>
      </p:sp>
      <p:sp>
        <p:nvSpPr>
          <p:cNvPr id="11" name="Content Placeholder 15"/>
          <p:cNvSpPr>
            <a:spLocks noGrp="1"/>
          </p:cNvSpPr>
          <p:nvPr>
            <p:ph sz="quarter" idx="13"/>
          </p:nvPr>
        </p:nvSpPr>
        <p:spPr>
          <a:xfrm>
            <a:off x="2203711" y="4686332"/>
            <a:ext cx="1486547" cy="419068"/>
          </a:xfrm>
        </p:spPr>
        <p:txBody>
          <a:bodyPr/>
          <a:lstStyle/>
          <a:p>
            <a:pPr marL="0" indent="0">
              <a:spcBef>
                <a:spcPts val="0"/>
              </a:spcBef>
              <a:buNone/>
            </a:pPr>
            <a:r>
              <a:rPr lang="en-US" altLang="en-US" sz="1200" dirty="0">
                <a:solidFill>
                  <a:srgbClr val="000000"/>
                </a:solidFill>
              </a:rPr>
              <a:t>Water enters a plant at root cells.</a:t>
            </a:r>
            <a:endParaRPr lang="en-US" altLang="en-US" sz="1200" dirty="0"/>
          </a:p>
        </p:txBody>
      </p:sp>
      <p:sp>
        <p:nvSpPr>
          <p:cNvPr id="7" name="Content Placeholder 3"/>
          <p:cNvSpPr>
            <a:spLocks noGrp="1"/>
          </p:cNvSpPr>
          <p:nvPr>
            <p:ph sz="quarter" idx="14"/>
          </p:nvPr>
        </p:nvSpPr>
        <p:spPr>
          <a:xfrm>
            <a:off x="4114800" y="6244758"/>
            <a:ext cx="3962400" cy="308441"/>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Water as a Transport Medium Long Description</a:t>
            </a:r>
            <a:endParaRPr lang="en-GB"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30"/>
            <a:ext cx="8229600" cy="586541"/>
          </a:xfrm>
        </p:spPr>
        <p:txBody>
          <a:bodyPr/>
          <a:lstStyle/>
          <a:p>
            <a:r>
              <a:rPr lang="en-US" altLang="en-US" dirty="0"/>
              <a:t>Properties of Water (4)</a:t>
            </a:r>
            <a:endParaRPr lang="en-GB" dirty="0"/>
          </a:p>
        </p:txBody>
      </p:sp>
      <p:sp>
        <p:nvSpPr>
          <p:cNvPr id="7" name="Content Placeholder 4"/>
          <p:cNvSpPr>
            <a:spLocks noGrp="1"/>
          </p:cNvSpPr>
          <p:nvPr>
            <p:ph sz="quarter" idx="13"/>
          </p:nvPr>
        </p:nvSpPr>
        <p:spPr>
          <a:xfrm>
            <a:off x="457200" y="1299882"/>
            <a:ext cx="7772400" cy="4953000"/>
          </a:xfrm>
        </p:spPr>
        <p:txBody>
          <a:bodyPr/>
          <a:lstStyle/>
          <a:p>
            <a:pPr marL="0" indent="0">
              <a:lnSpc>
                <a:spcPct val="90000"/>
              </a:lnSpc>
              <a:spcBef>
                <a:spcPts val="0"/>
              </a:spcBef>
              <a:spcAft>
                <a:spcPts val="1500"/>
              </a:spcAft>
              <a:buNone/>
            </a:pPr>
            <a:r>
              <a:rPr lang="en-US" altLang="en-US" sz="2800" b="1" dirty="0">
                <a:solidFill>
                  <a:srgbClr val="D90000"/>
                </a:solidFill>
              </a:rPr>
              <a:t>Frozen water (ice) is less dense than liquid water.</a:t>
            </a:r>
          </a:p>
          <a:p>
            <a:pPr marL="285750" lvl="1">
              <a:lnSpc>
                <a:spcPct val="90000"/>
              </a:lnSpc>
              <a:spcBef>
                <a:spcPts val="0"/>
              </a:spcBef>
              <a:buFont typeface="Arial" panose="020B0604020202020204" pitchFamily="34" charset="0"/>
              <a:buChar char="•"/>
            </a:pPr>
            <a:r>
              <a:rPr lang="en-US" altLang="en-US" dirty="0"/>
              <a:t>At temperatures below </a:t>
            </a:r>
            <a:r>
              <a:rPr lang="en-US" altLang="en-US" i="0" dirty="0">
                <a:latin typeface="+mj-lt"/>
              </a:rPr>
              <a:t>4 degree Celsius</a:t>
            </a:r>
            <a:r>
              <a:rPr lang="en-US" altLang="en-US" dirty="0"/>
              <a:t>, hydrogen bonds between water molecules become more rigid but also more open. </a:t>
            </a:r>
          </a:p>
          <a:p>
            <a:pPr marL="285750" lvl="1">
              <a:lnSpc>
                <a:spcPct val="90000"/>
              </a:lnSpc>
              <a:spcBef>
                <a:spcPts val="1200"/>
              </a:spcBef>
              <a:buFont typeface="Arial" panose="020B0604020202020204" pitchFamily="34" charset="0"/>
              <a:buChar char="•"/>
            </a:pPr>
            <a:r>
              <a:rPr lang="en-US" altLang="en-US" dirty="0"/>
              <a:t>Water expands as it reaches </a:t>
            </a:r>
            <a:r>
              <a:rPr lang="en-US" altLang="en-US" i="0" dirty="0">
                <a:latin typeface="+mj-lt"/>
              </a:rPr>
              <a:t>0</a:t>
            </a:r>
            <a:r>
              <a:rPr lang="en-US" altLang="en-US" sz="2400" dirty="0"/>
              <a:t> </a:t>
            </a:r>
            <a:r>
              <a:rPr lang="en-US" altLang="en-US" dirty="0"/>
              <a:t>degree Celsius and freezes.</a:t>
            </a:r>
          </a:p>
          <a:p>
            <a:pPr marL="285750" lvl="1">
              <a:lnSpc>
                <a:spcPct val="90000"/>
              </a:lnSpc>
              <a:spcBef>
                <a:spcPts val="1200"/>
              </a:spcBef>
              <a:buFont typeface="Arial" panose="020B0604020202020204" pitchFamily="34" charset="0"/>
              <a:buChar char="•"/>
            </a:pPr>
            <a:r>
              <a:rPr lang="en-US" altLang="en-US" dirty="0"/>
              <a:t>Ice floats on liquid water. </a:t>
            </a:r>
          </a:p>
          <a:p>
            <a:pPr marL="511175" lvl="2">
              <a:lnSpc>
                <a:spcPct val="90000"/>
              </a:lnSpc>
              <a:spcBef>
                <a:spcPts val="1200"/>
              </a:spcBef>
            </a:pPr>
            <a:r>
              <a:rPr lang="en-US" altLang="en-US" dirty="0"/>
              <a:t>Without this property, ice would sink and oceans would freeze solid, instead of from the top down.</a:t>
            </a:r>
          </a:p>
          <a:p>
            <a:pPr marL="511175" lvl="2">
              <a:lnSpc>
                <a:spcPct val="90000"/>
              </a:lnSpc>
              <a:spcBef>
                <a:spcPts val="1200"/>
              </a:spcBef>
            </a:pPr>
            <a:r>
              <a:rPr lang="en-US" altLang="en-US" dirty="0"/>
              <a:t>Ice acts as an insulator on top of a frozen body of water.</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8903"/>
            <a:ext cx="8229600" cy="645195"/>
          </a:xfrm>
        </p:spPr>
        <p:txBody>
          <a:bodyPr/>
          <a:lstStyle/>
          <a:p>
            <a:r>
              <a:rPr lang="en-US" altLang="en-US" dirty="0"/>
              <a:t>Ice Is Less Dense than Water</a:t>
            </a:r>
            <a:endParaRPr lang="en-GB" dirty="0"/>
          </a:p>
        </p:txBody>
      </p:sp>
      <p:pic>
        <p:nvPicPr>
          <p:cNvPr id="3" name="Picture 2" descr="Graph relates temperature and density of water. Ice is less dense than water and water is more dense at 4C than at 0C."/>
          <p:cNvPicPr>
            <a:picLocks noChangeAspect="1"/>
          </p:cNvPicPr>
          <p:nvPr/>
        </p:nvPicPr>
        <p:blipFill rotWithShape="1">
          <a:blip r:embed="rId3" cstate="print">
            <a:extLst>
              <a:ext uri="{28A0092B-C50C-407E-A947-70E740481C1C}">
                <a14:useLocalDpi xmlns:a14="http://schemas.microsoft.com/office/drawing/2010/main" val="0"/>
              </a:ext>
            </a:extLst>
          </a:blip>
          <a:srcRect b="1805"/>
          <a:stretch/>
        </p:blipFill>
        <p:spPr>
          <a:xfrm>
            <a:off x="1654554" y="1265110"/>
            <a:ext cx="5834893" cy="5059490"/>
          </a:xfrm>
          <a:prstGeom prst="rect">
            <a:avLst/>
          </a:prstGeom>
        </p:spPr>
      </p:pic>
      <p:sp>
        <p:nvSpPr>
          <p:cNvPr id="7" name="Content Placeholder 9"/>
          <p:cNvSpPr>
            <a:spLocks noGrp="1"/>
          </p:cNvSpPr>
          <p:nvPr>
            <p:ph sz="quarter" idx="10"/>
          </p:nvPr>
        </p:nvSpPr>
        <p:spPr>
          <a:xfrm>
            <a:off x="3950368" y="6329368"/>
            <a:ext cx="1212184" cy="88290"/>
          </a:xfrm>
        </p:spPr>
        <p:txBody>
          <a:bodyPr anchor="ctr"/>
          <a:lstStyle/>
          <a:p>
            <a:pPr marL="0" lvl="0" indent="0" algn="ctr">
              <a:buNone/>
            </a:pPr>
            <a:r>
              <a:rPr lang="en-US" sz="550" dirty="0"/>
              <a:t>(photo)</a:t>
            </a:r>
            <a:r>
              <a:rPr lang="en-US" sz="550" dirty="0">
                <a:sym typeface="Wingdings" panose="05000000000000000000" pitchFamily="2" charset="2"/>
              </a:rPr>
              <a:t>: ©</a:t>
            </a:r>
            <a:r>
              <a:rPr lang="en-US" sz="550" dirty="0" err="1">
                <a:sym typeface="Wingdings" panose="05000000000000000000" pitchFamily="2" charset="2"/>
              </a:rPr>
              <a:t>Stockcam</a:t>
            </a:r>
            <a:r>
              <a:rPr lang="en-US" sz="550" dirty="0">
                <a:sym typeface="Wingdings" panose="05000000000000000000" pitchFamily="2" charset="2"/>
              </a:rPr>
              <a:t>/Getty RF</a:t>
            </a:r>
            <a:endParaRPr lang="en-GB" sz="550" dirty="0"/>
          </a:p>
        </p:txBody>
      </p:sp>
      <p:sp>
        <p:nvSpPr>
          <p:cNvPr id="5" name="Content Placeholder 3"/>
          <p:cNvSpPr>
            <a:spLocks noGrp="1"/>
          </p:cNvSpPr>
          <p:nvPr>
            <p:ph sz="quarter" idx="14"/>
          </p:nvPr>
        </p:nvSpPr>
        <p:spPr>
          <a:xfrm>
            <a:off x="7467600" y="5382126"/>
            <a:ext cx="1610439" cy="914400"/>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Ice Is Less Dense than Water Long Description</a:t>
            </a:r>
            <a:endParaRPr lang="en-GB" sz="12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91"/>
            <a:ext cx="8229600" cy="533219"/>
          </a:xfrm>
        </p:spPr>
        <p:txBody>
          <a:bodyPr/>
          <a:lstStyle/>
          <a:p>
            <a:r>
              <a:rPr lang="en-US" altLang="en-US" dirty="0"/>
              <a:t>2.4 Acids and Bases</a:t>
            </a:r>
            <a:endParaRPr lang="en-GB" dirty="0"/>
          </a:p>
        </p:txBody>
      </p:sp>
      <mc:AlternateContent xmlns:mc="http://schemas.openxmlformats.org/markup-compatibility/2006" xmlns:a14="http://schemas.microsoft.com/office/drawing/2010/main">
        <mc:Choice Requires="a14">
          <p:sp>
            <p:nvSpPr>
              <p:cNvPr id="7" name="Content Placeholder 4"/>
              <p:cNvSpPr>
                <a:spLocks noGrp="1"/>
              </p:cNvSpPr>
              <p:nvPr>
                <p:ph sz="quarter" idx="13"/>
              </p:nvPr>
            </p:nvSpPr>
            <p:spPr>
              <a:xfrm>
                <a:off x="457200" y="1295400"/>
                <a:ext cx="7924800" cy="4876800"/>
              </a:xfrm>
            </p:spPr>
            <p:txBody>
              <a:bodyPr/>
              <a:lstStyle/>
              <a:p>
                <a:pPr marL="0" indent="0">
                  <a:spcBef>
                    <a:spcPts val="0"/>
                  </a:spcBef>
                  <a:spcAft>
                    <a:spcPts val="1500"/>
                  </a:spcAft>
                  <a:buNone/>
                </a:pPr>
                <a:r>
                  <a:rPr lang="en-US" altLang="en-US" sz="2800" b="1" dirty="0">
                    <a:solidFill>
                      <a:srgbClr val="D90000"/>
                    </a:solidFill>
                  </a:rPr>
                  <a:t>pH</a:t>
                </a:r>
                <a:r>
                  <a:rPr lang="en-US" altLang="en-US" sz="2800" dirty="0"/>
                  <a:t> is a measure of hydrogen ion concentration in a solution.</a:t>
                </a:r>
              </a:p>
              <a:p>
                <a:pPr marL="0" indent="0">
                  <a:spcBef>
                    <a:spcPts val="0"/>
                  </a:spcBef>
                  <a:spcAft>
                    <a:spcPts val="1500"/>
                  </a:spcAft>
                  <a:buNone/>
                </a:pPr>
                <a:r>
                  <a:rPr lang="en-US" altLang="en-US" sz="2800" dirty="0"/>
                  <a:t>When water ionizes or dissociates, it releases an equal number of hydrogen (</a:t>
                </a:r>
                <a14:m>
                  <m:oMath xmlns:m="http://schemas.openxmlformats.org/officeDocument/2006/math">
                    <m:sSup>
                      <m:sSupPr>
                        <m:ctrlPr>
                          <a:rPr lang="en-US" altLang="en-US" sz="2800" i="1">
                            <a:latin typeface="Cambria Math" panose="02040503050406030204" pitchFamily="18" charset="0"/>
                          </a:rPr>
                        </m:ctrlPr>
                      </m:sSupPr>
                      <m:e>
                        <m:r>
                          <m:rPr>
                            <m:sty m:val="p"/>
                          </m:rPr>
                          <a:rPr lang="en-US" altLang="en-US" sz="2800">
                            <a:latin typeface="Cambria Math" panose="02040503050406030204" pitchFamily="18" charset="0"/>
                          </a:rPr>
                          <m:t>H</m:t>
                        </m:r>
                      </m:e>
                      <m:sup>
                        <m:r>
                          <a:rPr lang="en-US" altLang="en-US" sz="2800">
                            <a:latin typeface="Cambria Math" panose="02040503050406030204" pitchFamily="18" charset="0"/>
                          </a:rPr>
                          <m:t>+</m:t>
                        </m:r>
                      </m:sup>
                    </m:sSup>
                  </m:oMath>
                </a14:m>
                <a:r>
                  <a:rPr lang="en-US" altLang="en-US" sz="2800" dirty="0"/>
                  <a:t>) ions and hydroxide (</a:t>
                </a:r>
                <a14:m>
                  <m:oMath xmlns:m="http://schemas.openxmlformats.org/officeDocument/2006/math">
                    <m:sSup>
                      <m:sSupPr>
                        <m:ctrlPr>
                          <a:rPr lang="en-US" altLang="en-US" sz="2800" i="1">
                            <a:latin typeface="Cambria Math" panose="02040503050406030204" pitchFamily="18" charset="0"/>
                          </a:rPr>
                        </m:ctrlPr>
                      </m:sSupPr>
                      <m:e>
                        <m:r>
                          <m:rPr>
                            <m:sty m:val="p"/>
                          </m:rPr>
                          <a:rPr lang="en-US" altLang="en-US" sz="2800">
                            <a:latin typeface="Cambria Math" panose="02040503050406030204" pitchFamily="18" charset="0"/>
                          </a:rPr>
                          <m:t>OH</m:t>
                        </m:r>
                      </m:e>
                      <m:sup>
                        <m:r>
                          <a:rPr lang="en-US" altLang="en-US" sz="2800">
                            <a:latin typeface="Cambria Math" panose="02040503050406030204" pitchFamily="18" charset="0"/>
                          </a:rPr>
                          <m:t>−</m:t>
                        </m:r>
                      </m:sup>
                    </m:sSup>
                  </m:oMath>
                </a14:m>
                <a:r>
                  <a:rPr lang="en-US" altLang="en-US" sz="2800" dirty="0"/>
                  <a:t>) ions.</a:t>
                </a:r>
              </a:p>
              <a:p>
                <a:pPr marL="0" indent="0">
                  <a:spcBef>
                    <a:spcPts val="0"/>
                  </a:spcBef>
                  <a:spcAft>
                    <a:spcPts val="1500"/>
                  </a:spcAft>
                  <a:buNone/>
                </a:pPr>
                <a:r>
                  <a:rPr lang="en-US" altLang="en-US" sz="2800" b="1" dirty="0">
                    <a:solidFill>
                      <a:srgbClr val="D90000"/>
                    </a:solidFill>
                  </a:rPr>
                  <a:t>Acids</a:t>
                </a:r>
                <a:r>
                  <a:rPr lang="en-US" altLang="en-US" sz="2800" dirty="0"/>
                  <a:t> are substances that dissociate in water, releasing hydrogen ions.</a:t>
                </a:r>
              </a:p>
              <a:p>
                <a:pPr marL="0" indent="0">
                  <a:spcBef>
                    <a:spcPts val="0"/>
                  </a:spcBef>
                  <a:spcAft>
                    <a:spcPts val="1500"/>
                  </a:spcAft>
                  <a:buNone/>
                </a:pPr>
                <a:r>
                  <a:rPr lang="en-US" altLang="en-US" sz="2800" b="1" dirty="0">
                    <a:solidFill>
                      <a:srgbClr val="D90000"/>
                    </a:solidFill>
                  </a:rPr>
                  <a:t>Bases</a:t>
                </a:r>
                <a:r>
                  <a:rPr lang="en-US" altLang="en-US" sz="2800" dirty="0"/>
                  <a:t> are substances that either take up hydrogen ions (</a:t>
                </a:r>
                <a14:m>
                  <m:oMath xmlns:m="http://schemas.openxmlformats.org/officeDocument/2006/math">
                    <m:sSup>
                      <m:sSupPr>
                        <m:ctrlPr>
                          <a:rPr lang="en-US" altLang="en-US" sz="2800" i="1">
                            <a:latin typeface="Cambria Math" panose="02040503050406030204" pitchFamily="18" charset="0"/>
                          </a:rPr>
                        </m:ctrlPr>
                      </m:sSupPr>
                      <m:e>
                        <m:r>
                          <m:rPr>
                            <m:sty m:val="p"/>
                          </m:rPr>
                          <a:rPr lang="en-US" altLang="en-US" sz="2800">
                            <a:latin typeface="Cambria Math" panose="02040503050406030204" pitchFamily="18" charset="0"/>
                          </a:rPr>
                          <m:t>H</m:t>
                        </m:r>
                      </m:e>
                      <m:sup>
                        <m:r>
                          <a:rPr lang="en-US" altLang="en-US" sz="2800">
                            <a:latin typeface="Cambria Math" panose="02040503050406030204" pitchFamily="18" charset="0"/>
                          </a:rPr>
                          <m:t>+</m:t>
                        </m:r>
                      </m:sup>
                    </m:sSup>
                  </m:oMath>
                </a14:m>
                <a:r>
                  <a:rPr lang="en-US" altLang="en-US" sz="2800" dirty="0"/>
                  <a:t>) or release hydroxide ions (</a:t>
                </a:r>
                <a14:m>
                  <m:oMath xmlns:m="http://schemas.openxmlformats.org/officeDocument/2006/math">
                    <m:sSup>
                      <m:sSupPr>
                        <m:ctrlPr>
                          <a:rPr lang="en-US" altLang="en-US" sz="2800" i="1">
                            <a:latin typeface="Cambria Math" panose="02040503050406030204" pitchFamily="18" charset="0"/>
                          </a:rPr>
                        </m:ctrlPr>
                      </m:sSupPr>
                      <m:e>
                        <m:r>
                          <m:rPr>
                            <m:sty m:val="p"/>
                          </m:rPr>
                          <a:rPr lang="en-US" altLang="en-US" sz="2800">
                            <a:latin typeface="Cambria Math" panose="02040503050406030204" pitchFamily="18" charset="0"/>
                          </a:rPr>
                          <m:t>OH</m:t>
                        </m:r>
                      </m:e>
                      <m:sup>
                        <m:r>
                          <a:rPr lang="en-US" altLang="en-US" sz="2800">
                            <a:latin typeface="Cambria Math" panose="02040503050406030204" pitchFamily="18" charset="0"/>
                          </a:rPr>
                          <m:t>−</m:t>
                        </m:r>
                      </m:sup>
                    </m:sSup>
                  </m:oMath>
                </a14:m>
                <a:r>
                  <a:rPr lang="en-US" altLang="en-US" sz="2800" dirty="0"/>
                  <a:t>). </a:t>
                </a:r>
              </a:p>
            </p:txBody>
          </p:sp>
        </mc:Choice>
        <mc:Fallback xmlns="">
          <p:sp>
            <p:nvSpPr>
              <p:cNvPr id="7" name="Content Placeholder 4"/>
              <p:cNvSpPr>
                <a:spLocks noGrp="1" noRot="1" noChangeAspect="1" noMove="1" noResize="1" noEditPoints="1" noAdjustHandles="1" noChangeArrowheads="1" noChangeShapeType="1" noTextEdit="1"/>
              </p:cNvSpPr>
              <p:nvPr>
                <p:ph sz="quarter" idx="13"/>
              </p:nvPr>
            </p:nvSpPr>
            <p:spPr>
              <a:xfrm>
                <a:off x="457200" y="1295400"/>
                <a:ext cx="7924800" cy="4876800"/>
              </a:xfrm>
              <a:blipFill rotWithShape="0">
                <a:blip r:embed="rId3"/>
                <a:stretch>
                  <a:fillRect l="-1538" t="-1375" r="-2231" b="-4375"/>
                </a:stretch>
              </a:blipFill>
            </p:spPr>
            <p:txBody>
              <a:bodyPr/>
              <a:lstStyle/>
              <a:p>
                <a:r>
                  <a:rPr lang="en-GB">
                    <a:noFill/>
                  </a:rPr>
                  <a:t> </a:t>
                </a:r>
              </a:p>
            </p:txBody>
          </p:sp>
        </mc:Fallback>
      </mc:AlternateContent>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903"/>
            <a:ext cx="8229600" cy="645195"/>
          </a:xfrm>
        </p:spPr>
        <p:txBody>
          <a:bodyPr/>
          <a:lstStyle/>
          <a:p>
            <a:r>
              <a:rPr lang="en-US" altLang="en-US" dirty="0"/>
              <a:t>The pH Scale (1)</a:t>
            </a:r>
            <a:endParaRPr lang="en-GB" dirty="0"/>
          </a:p>
        </p:txBody>
      </p:sp>
      <mc:AlternateContent xmlns:mc="http://schemas.openxmlformats.org/markup-compatibility/2006" xmlns:a14="http://schemas.microsoft.com/office/drawing/2010/main">
        <mc:Choice Requires="a14">
          <p:sp>
            <p:nvSpPr>
              <p:cNvPr id="7" name="Content Placeholder 4"/>
              <p:cNvSpPr>
                <a:spLocks noGrp="1"/>
              </p:cNvSpPr>
              <p:nvPr>
                <p:ph sz="quarter" idx="13"/>
              </p:nvPr>
            </p:nvSpPr>
            <p:spPr>
              <a:xfrm>
                <a:off x="457200" y="1295399"/>
                <a:ext cx="7620000" cy="5036997"/>
              </a:xfrm>
            </p:spPr>
            <p:txBody>
              <a:bodyPr/>
              <a:lstStyle/>
              <a:p>
                <a:pPr marL="0" indent="0">
                  <a:lnSpc>
                    <a:spcPct val="90000"/>
                  </a:lnSpc>
                  <a:spcBef>
                    <a:spcPts val="0"/>
                  </a:spcBef>
                  <a:spcAft>
                    <a:spcPts val="1500"/>
                  </a:spcAft>
                  <a:buNone/>
                </a:pPr>
                <a:r>
                  <a:rPr lang="en-US" altLang="en-US" sz="2600" dirty="0"/>
                  <a:t>The </a:t>
                </a:r>
                <a:r>
                  <a:rPr lang="en-US" altLang="en-US" sz="2600" b="1" dirty="0">
                    <a:solidFill>
                      <a:srgbClr val="D90000"/>
                    </a:solidFill>
                  </a:rPr>
                  <a:t>pH scale</a:t>
                </a:r>
                <a:r>
                  <a:rPr lang="en-US" altLang="en-US" sz="2600" dirty="0"/>
                  <a:t> is used to indicate the acidity or basicity (alkalinity) of a solution.</a:t>
                </a:r>
              </a:p>
              <a:p>
                <a:pPr marL="285750" lvl="1">
                  <a:lnSpc>
                    <a:spcPct val="90000"/>
                  </a:lnSpc>
                  <a:spcBef>
                    <a:spcPts val="1200"/>
                  </a:spcBef>
                  <a:buFont typeface="Arial" panose="020B0604020202020204" pitchFamily="34" charset="0"/>
                  <a:buChar char="•"/>
                </a:pPr>
                <a:r>
                  <a:rPr lang="en-US" altLang="en-US" sz="2200" dirty="0"/>
                  <a:t>Values range from 0 to 14</a:t>
                </a:r>
              </a:p>
              <a:p>
                <a:pPr marL="512763" lvl="2">
                  <a:lnSpc>
                    <a:spcPct val="90000"/>
                  </a:lnSpc>
                  <a:spcBef>
                    <a:spcPts val="1200"/>
                  </a:spcBef>
                </a:pPr>
                <a:r>
                  <a:rPr lang="en-US" altLang="en-US" sz="2200" dirty="0"/>
                  <a:t>0 to &lt;7 = Acidic</a:t>
                </a:r>
              </a:p>
              <a:p>
                <a:pPr marL="512763" lvl="2">
                  <a:lnSpc>
                    <a:spcPct val="90000"/>
                  </a:lnSpc>
                  <a:spcBef>
                    <a:spcPts val="1200"/>
                  </a:spcBef>
                </a:pPr>
                <a:r>
                  <a:rPr lang="en-US" altLang="en-US" sz="2200" dirty="0"/>
                  <a:t>7 = Neutral</a:t>
                </a:r>
              </a:p>
              <a:p>
                <a:pPr marL="512763" lvl="2">
                  <a:lnSpc>
                    <a:spcPct val="90000"/>
                  </a:lnSpc>
                  <a:spcBef>
                    <a:spcPts val="1200"/>
                  </a:spcBef>
                </a:pPr>
                <a:r>
                  <a:rPr lang="en-US" altLang="en-US" sz="2200" dirty="0"/>
                  <a:t>&gt;7 to 14 = Basic (or alkaline)</a:t>
                </a:r>
              </a:p>
              <a:p>
                <a:pPr marL="285750" lvl="1">
                  <a:lnSpc>
                    <a:spcPct val="90000"/>
                  </a:lnSpc>
                  <a:spcBef>
                    <a:spcPts val="1200"/>
                  </a:spcBef>
                  <a:buFont typeface="Arial" panose="020B0604020202020204" pitchFamily="34" charset="0"/>
                  <a:buChar char="•"/>
                </a:pPr>
                <a:r>
                  <a:rPr lang="en-US" altLang="en-US" sz="2600" dirty="0"/>
                  <a:t>Logarithmic scale</a:t>
                </a:r>
              </a:p>
              <a:p>
                <a:pPr marL="512763" lvl="2">
                  <a:lnSpc>
                    <a:spcPct val="90000"/>
                  </a:lnSpc>
                  <a:spcBef>
                    <a:spcPts val="1200"/>
                  </a:spcBef>
                </a:pPr>
                <a:r>
                  <a:rPr lang="en-US" altLang="en-US" sz="2200" dirty="0"/>
                  <a:t>Each unit change in pH represents a 10-fold change in </a:t>
                </a:r>
                <a14:m>
                  <m:oMath xmlns:m="http://schemas.openxmlformats.org/officeDocument/2006/math">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H</m:t>
                        </m:r>
                      </m:e>
                      <m:sup>
                        <m:r>
                          <a:rPr lang="en-US" altLang="en-US" sz="2200">
                            <a:latin typeface="Cambria Math" panose="02040503050406030204" pitchFamily="18" charset="0"/>
                          </a:rPr>
                          <m:t>+</m:t>
                        </m:r>
                      </m:sup>
                    </m:sSup>
                  </m:oMath>
                </a14:m>
                <a:r>
                  <a:rPr lang="en-US" altLang="en-US" sz="2200" dirty="0"/>
                  <a:t> concentration.</a:t>
                </a:r>
              </a:p>
              <a:p>
                <a:pPr marL="512763" lvl="2">
                  <a:lnSpc>
                    <a:spcPct val="90000"/>
                  </a:lnSpc>
                  <a:spcBef>
                    <a:spcPts val="1200"/>
                  </a:spcBef>
                </a:pPr>
                <a:r>
                  <a:rPr lang="en-US" altLang="en-US" sz="2200" dirty="0"/>
                  <a:t>pH of 4 is 10× as acidic as pH of 5</a:t>
                </a:r>
              </a:p>
              <a:p>
                <a:pPr marL="512763" lvl="2">
                  <a:lnSpc>
                    <a:spcPct val="90000"/>
                  </a:lnSpc>
                  <a:spcBef>
                    <a:spcPts val="1200"/>
                  </a:spcBef>
                </a:pPr>
                <a:r>
                  <a:rPr lang="en-US" altLang="en-US" sz="2200" dirty="0"/>
                  <a:t>pH of 10 is 100× more basic than pH of 8</a:t>
                </a:r>
              </a:p>
            </p:txBody>
          </p:sp>
        </mc:Choice>
        <mc:Fallback xmlns="">
          <p:sp>
            <p:nvSpPr>
              <p:cNvPr id="7" name="Content Placeholder 4"/>
              <p:cNvSpPr>
                <a:spLocks noGrp="1" noRot="1" noChangeAspect="1" noMove="1" noResize="1" noEditPoints="1" noAdjustHandles="1" noChangeArrowheads="1" noChangeShapeType="1" noTextEdit="1"/>
              </p:cNvSpPr>
              <p:nvPr>
                <p:ph sz="quarter" idx="13"/>
              </p:nvPr>
            </p:nvSpPr>
            <p:spPr>
              <a:xfrm>
                <a:off x="457200" y="1295399"/>
                <a:ext cx="7620000" cy="5036997"/>
              </a:xfrm>
              <a:blipFill>
                <a:blip r:embed="rId3"/>
                <a:stretch>
                  <a:fillRect l="-1440" t="-1935" b="-1451"/>
                </a:stretch>
              </a:blipFill>
            </p:spPr>
            <p:txBody>
              <a:bodyPr/>
              <a:lstStyle/>
              <a:p>
                <a:r>
                  <a:rPr lang="en-US">
                    <a:noFill/>
                  </a:rPr>
                  <a:t> </a:t>
                </a:r>
              </a:p>
            </p:txBody>
          </p:sp>
        </mc:Fallback>
      </mc:AlternateContent>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91"/>
            <a:ext cx="8229600" cy="533219"/>
          </a:xfrm>
        </p:spPr>
        <p:txBody>
          <a:bodyPr/>
          <a:lstStyle/>
          <a:p>
            <a:r>
              <a:rPr lang="en-US" altLang="en-US" dirty="0"/>
              <a:t>The pH Scale (2)</a:t>
            </a:r>
            <a:endParaRPr lang="en-US" dirty="0"/>
          </a:p>
        </p:txBody>
      </p:sp>
      <p:pic>
        <p:nvPicPr>
          <p:cNvPr id="4" name="Picture 3" descr="Shows everyday examples of different solutions with different amounts of acidity as measured by the pH sca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782" y="1321717"/>
            <a:ext cx="4880436" cy="5119423"/>
          </a:xfrm>
          <a:prstGeom prst="rect">
            <a:avLst/>
          </a:prstGeom>
        </p:spPr>
      </p:pic>
      <p:sp>
        <p:nvSpPr>
          <p:cNvPr id="5" name="Content Placeholder 3"/>
          <p:cNvSpPr>
            <a:spLocks noGrp="1"/>
          </p:cNvSpPr>
          <p:nvPr>
            <p:ph sz="quarter" idx="14"/>
          </p:nvPr>
        </p:nvSpPr>
        <p:spPr>
          <a:xfrm>
            <a:off x="5334000" y="6019800"/>
            <a:ext cx="3657600" cy="304800"/>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The pH Scale (2) Long Description</a:t>
            </a:r>
            <a:endParaRPr lang="en-GB"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8230"/>
            <a:ext cx="7481455" cy="586541"/>
          </a:xfrm>
        </p:spPr>
        <p:txBody>
          <a:bodyPr/>
          <a:lstStyle/>
          <a:p>
            <a:r>
              <a:rPr lang="en-US" altLang="en-US" dirty="0"/>
              <a:t>Buffers and pH</a:t>
            </a:r>
            <a:endParaRPr lang="en-GB" dirty="0"/>
          </a:p>
        </p:txBody>
      </p:sp>
      <p:sp>
        <p:nvSpPr>
          <p:cNvPr id="58372" name="Content Placeholder 4"/>
          <p:cNvSpPr>
            <a:spLocks noGrp="1" noChangeArrowheads="1"/>
          </p:cNvSpPr>
          <p:nvPr>
            <p:ph idx="1"/>
          </p:nvPr>
        </p:nvSpPr>
        <p:spPr>
          <a:xfrm>
            <a:off x="457200" y="1295400"/>
            <a:ext cx="7696200" cy="5036997"/>
          </a:xfrm>
        </p:spPr>
        <p:txBody>
          <a:bodyPr>
            <a:normAutofit fontScale="92500" lnSpcReduction="10000"/>
          </a:bodyPr>
          <a:lstStyle/>
          <a:p>
            <a:pPr marL="0" indent="0">
              <a:spcBef>
                <a:spcPts val="0"/>
              </a:spcBef>
              <a:spcAft>
                <a:spcPts val="1500"/>
              </a:spcAft>
              <a:buNone/>
            </a:pPr>
            <a:r>
              <a:rPr lang="en-US" altLang="en-US" sz="2800" dirty="0"/>
              <a:t>A</a:t>
            </a:r>
            <a:r>
              <a:rPr lang="en-US" altLang="en-US" sz="2800" b="1" dirty="0"/>
              <a:t> </a:t>
            </a:r>
            <a:r>
              <a:rPr lang="en-US" altLang="en-US" sz="2800" b="1" dirty="0">
                <a:solidFill>
                  <a:srgbClr val="D90000"/>
                </a:solidFill>
              </a:rPr>
              <a:t>buffer</a:t>
            </a:r>
            <a:r>
              <a:rPr lang="en-US" altLang="en-US" sz="2800" b="1" dirty="0">
                <a:solidFill>
                  <a:srgbClr val="FF0903"/>
                </a:solidFill>
              </a:rPr>
              <a:t> </a:t>
            </a:r>
            <a:r>
              <a:rPr lang="en-US" altLang="en-US" sz="2800" dirty="0"/>
              <a:t>is a chemical or a combination of chemicals that keeps pH within normal limits. </a:t>
            </a:r>
          </a:p>
          <a:p>
            <a:pPr marL="0" indent="0">
              <a:spcBef>
                <a:spcPts val="0"/>
              </a:spcBef>
              <a:spcAft>
                <a:spcPts val="1500"/>
              </a:spcAft>
              <a:buNone/>
            </a:pPr>
            <a:r>
              <a:rPr lang="en-US" altLang="en-US" sz="2800" dirty="0"/>
              <a:t>Health of organisms requires maintaining the pH of body fluids within narrow limits.</a:t>
            </a:r>
          </a:p>
          <a:p>
            <a:pPr marL="285750" lvl="1">
              <a:spcBef>
                <a:spcPts val="0"/>
              </a:spcBef>
              <a:spcAft>
                <a:spcPts val="0"/>
              </a:spcAft>
              <a:buFont typeface="Arial" panose="020B0604020202020204" pitchFamily="34" charset="0"/>
              <a:buChar char="•"/>
            </a:pPr>
            <a:r>
              <a:rPr lang="en-US" altLang="en-US" sz="2400" dirty="0"/>
              <a:t>Human blood is normally pH 7.4 (slightly basic).</a:t>
            </a:r>
          </a:p>
          <a:p>
            <a:pPr marL="512763" lvl="2">
              <a:spcBef>
                <a:spcPts val="1200"/>
              </a:spcBef>
              <a:spcAft>
                <a:spcPts val="0"/>
              </a:spcAft>
            </a:pPr>
            <a:r>
              <a:rPr lang="en-US" altLang="en-US" dirty="0"/>
              <a:t>If blood pH drops below 7.0, acidosis results.</a:t>
            </a:r>
          </a:p>
          <a:p>
            <a:pPr marL="512763" lvl="2">
              <a:spcBef>
                <a:spcPts val="1200"/>
              </a:spcBef>
              <a:spcAft>
                <a:spcPts val="0"/>
              </a:spcAft>
            </a:pPr>
            <a:r>
              <a:rPr lang="en-US" altLang="en-US" dirty="0"/>
              <a:t>If blood pH rises above 7.8, alkalosis results.</a:t>
            </a:r>
          </a:p>
          <a:p>
            <a:pPr marL="512763" lvl="2">
              <a:spcBef>
                <a:spcPts val="1200"/>
              </a:spcBef>
              <a:spcAft>
                <a:spcPts val="0"/>
              </a:spcAft>
            </a:pPr>
            <a:r>
              <a:rPr lang="en-US" altLang="en-US" dirty="0"/>
              <a:t>Both are life-threatening situations.</a:t>
            </a:r>
            <a:endParaRPr lang="en-US" altLang="en-US" sz="2000" dirty="0"/>
          </a:p>
          <a:p>
            <a:pPr marL="285750" lvl="1">
              <a:spcBef>
                <a:spcPts val="1200"/>
              </a:spcBef>
              <a:spcAft>
                <a:spcPts val="0"/>
              </a:spcAft>
              <a:buFont typeface="Arial" panose="020B0604020202020204" pitchFamily="34" charset="0"/>
              <a:buChar char="•"/>
            </a:pPr>
            <a:r>
              <a:rPr lang="en-US" altLang="en-US" sz="2400" dirty="0"/>
              <a:t>The body has built-in mechanisms to prevent pH changes.</a:t>
            </a:r>
          </a:p>
          <a:p>
            <a:pPr marL="512763" lvl="2">
              <a:spcBef>
                <a:spcPts val="1200"/>
              </a:spcBef>
              <a:spcAft>
                <a:spcPts val="0"/>
              </a:spcAft>
            </a:pPr>
            <a:r>
              <a:rPr lang="en-US" altLang="en-US" dirty="0"/>
              <a:t>Example: carbonic acid buffer dissociates and re-forms to reduce changes in pH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835" y="2590800"/>
            <a:ext cx="6390331" cy="1143000"/>
          </a:xfrm>
        </p:spPr>
        <p:txBody>
          <a:bodyPr/>
          <a:lstStyle/>
          <a:p>
            <a:r>
              <a:rPr lang="en-US" sz="4400" b="0" dirty="0">
                <a:latin typeface="Arial" panose="020B0604020202020204" pitchFamily="34" charset="0"/>
                <a:cs typeface="Arial" panose="020B0604020202020204" pitchFamily="34" charset="0"/>
              </a:rPr>
              <a:t>Appendix of Image Long Description</a:t>
            </a:r>
            <a:endParaRPr lang="en-GB" sz="4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07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8903"/>
            <a:ext cx="8229600" cy="645195"/>
          </a:xfrm>
        </p:spPr>
        <p:txBody>
          <a:bodyPr/>
          <a:lstStyle/>
          <a:p>
            <a:r>
              <a:rPr lang="en-US" altLang="en-US" dirty="0"/>
              <a:t>Elements</a:t>
            </a:r>
            <a:endParaRPr lang="en-GB" dirty="0"/>
          </a:p>
        </p:txBody>
      </p:sp>
      <p:sp>
        <p:nvSpPr>
          <p:cNvPr id="7" name="Content Placeholder 4"/>
          <p:cNvSpPr>
            <a:spLocks noGrp="1"/>
          </p:cNvSpPr>
          <p:nvPr>
            <p:ph sz="quarter" idx="13"/>
          </p:nvPr>
        </p:nvSpPr>
        <p:spPr>
          <a:xfrm>
            <a:off x="457200" y="1367970"/>
            <a:ext cx="7620000" cy="4956630"/>
          </a:xfrm>
        </p:spPr>
        <p:txBody>
          <a:bodyPr/>
          <a:lstStyle/>
          <a:p>
            <a:pPr marL="0" indent="0">
              <a:lnSpc>
                <a:spcPct val="80000"/>
              </a:lnSpc>
              <a:spcBef>
                <a:spcPts val="0"/>
              </a:spcBef>
              <a:spcAft>
                <a:spcPts val="1500"/>
              </a:spcAft>
              <a:buNone/>
            </a:pPr>
            <a:r>
              <a:rPr lang="en-US" altLang="en-US" sz="2500" dirty="0"/>
              <a:t>An </a:t>
            </a:r>
            <a:r>
              <a:rPr lang="en-US" altLang="en-US" sz="2500" b="1" dirty="0">
                <a:solidFill>
                  <a:srgbClr val="D90000"/>
                </a:solidFill>
              </a:rPr>
              <a:t>element</a:t>
            </a:r>
            <a:r>
              <a:rPr lang="en-US" altLang="en-US" sz="2500" dirty="0"/>
              <a:t> is a substance that cannot be broken down into substances with different properties; composed of one type of atom.</a:t>
            </a:r>
          </a:p>
          <a:p>
            <a:pPr marL="0" indent="0">
              <a:lnSpc>
                <a:spcPct val="80000"/>
              </a:lnSpc>
              <a:spcBef>
                <a:spcPts val="0"/>
              </a:spcBef>
              <a:spcAft>
                <a:spcPts val="1500"/>
              </a:spcAft>
              <a:buNone/>
            </a:pPr>
            <a:r>
              <a:rPr lang="en-US" altLang="en-US" sz="2500" dirty="0"/>
              <a:t>Ninety-two elements are naturally occurring.</a:t>
            </a:r>
          </a:p>
          <a:p>
            <a:pPr marL="0" indent="0">
              <a:lnSpc>
                <a:spcPct val="80000"/>
              </a:lnSpc>
              <a:spcBef>
                <a:spcPts val="0"/>
              </a:spcBef>
              <a:spcAft>
                <a:spcPts val="1500"/>
              </a:spcAft>
              <a:buNone/>
            </a:pPr>
            <a:r>
              <a:rPr lang="en-US" altLang="en-US" sz="2500" dirty="0"/>
              <a:t>Six elements make up 95% of the body weight of organisms (acronym CHNOPS):</a:t>
            </a:r>
          </a:p>
          <a:p>
            <a:pPr marL="285750" lvl="1">
              <a:lnSpc>
                <a:spcPct val="80000"/>
              </a:lnSpc>
              <a:spcBef>
                <a:spcPts val="0"/>
              </a:spcBef>
              <a:spcAft>
                <a:spcPts val="1200"/>
              </a:spcAft>
              <a:buFont typeface="Arial" panose="020B0604020202020204" pitchFamily="34" charset="0"/>
              <a:buChar char="•"/>
            </a:pPr>
            <a:r>
              <a:rPr lang="en-US" altLang="en-US" sz="2200" dirty="0"/>
              <a:t>Carbon</a:t>
            </a:r>
          </a:p>
          <a:p>
            <a:pPr marL="285750" lvl="1">
              <a:lnSpc>
                <a:spcPct val="80000"/>
              </a:lnSpc>
              <a:spcBef>
                <a:spcPts val="0"/>
              </a:spcBef>
              <a:spcAft>
                <a:spcPts val="1200"/>
              </a:spcAft>
              <a:buFont typeface="Arial" panose="020B0604020202020204" pitchFamily="34" charset="0"/>
              <a:buChar char="•"/>
            </a:pPr>
            <a:r>
              <a:rPr lang="en-US" altLang="en-US" sz="2200" dirty="0"/>
              <a:t>Hydrogen</a:t>
            </a:r>
          </a:p>
          <a:p>
            <a:pPr marL="285750" lvl="1">
              <a:lnSpc>
                <a:spcPct val="80000"/>
              </a:lnSpc>
              <a:spcBef>
                <a:spcPts val="0"/>
              </a:spcBef>
              <a:spcAft>
                <a:spcPts val="1200"/>
              </a:spcAft>
              <a:buFont typeface="Arial" panose="020B0604020202020204" pitchFamily="34" charset="0"/>
              <a:buChar char="•"/>
            </a:pPr>
            <a:r>
              <a:rPr lang="en-US" altLang="en-US" sz="2200" dirty="0"/>
              <a:t>Nitrogen</a:t>
            </a:r>
          </a:p>
          <a:p>
            <a:pPr marL="285750" lvl="1">
              <a:lnSpc>
                <a:spcPct val="80000"/>
              </a:lnSpc>
              <a:spcBef>
                <a:spcPts val="0"/>
              </a:spcBef>
              <a:spcAft>
                <a:spcPts val="1200"/>
              </a:spcAft>
              <a:buFont typeface="Arial" panose="020B0604020202020204" pitchFamily="34" charset="0"/>
              <a:buChar char="•"/>
            </a:pPr>
            <a:r>
              <a:rPr lang="en-US" altLang="en-US" sz="2200" dirty="0"/>
              <a:t>Oxygen</a:t>
            </a:r>
          </a:p>
          <a:p>
            <a:pPr marL="285750" lvl="1">
              <a:lnSpc>
                <a:spcPct val="80000"/>
              </a:lnSpc>
              <a:spcBef>
                <a:spcPts val="0"/>
              </a:spcBef>
              <a:spcAft>
                <a:spcPts val="1200"/>
              </a:spcAft>
              <a:buFont typeface="Arial" panose="020B0604020202020204" pitchFamily="34" charset="0"/>
              <a:buChar char="•"/>
            </a:pPr>
            <a:r>
              <a:rPr lang="en-US" altLang="en-US" sz="2200" dirty="0"/>
              <a:t>Phosphorus</a:t>
            </a:r>
          </a:p>
          <a:p>
            <a:pPr marL="285750" lvl="1">
              <a:lnSpc>
                <a:spcPct val="80000"/>
              </a:lnSpc>
              <a:spcBef>
                <a:spcPts val="0"/>
              </a:spcBef>
              <a:spcAft>
                <a:spcPts val="1200"/>
              </a:spcAft>
              <a:buFont typeface="Arial" panose="020B0604020202020204" pitchFamily="34" charset="0"/>
              <a:buChar char="•"/>
            </a:pPr>
            <a:r>
              <a:rPr lang="en-US" altLang="en-US" sz="2200" dirty="0"/>
              <a:t>Sulfur</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186"/>
            <a:ext cx="8229600" cy="944628"/>
          </a:xfrm>
        </p:spPr>
        <p:txBody>
          <a:bodyPr/>
          <a:lstStyle/>
          <a:p>
            <a:r>
              <a:rPr lang="en-US" altLang="en-US" sz="3600" b="0" dirty="0"/>
              <a:t>Composition of Earth’s Crust and Its Organisms Long Description</a:t>
            </a:r>
            <a:endParaRPr lang="en-GB" sz="3600" b="0" dirty="0"/>
          </a:p>
        </p:txBody>
      </p:sp>
      <p:sp>
        <p:nvSpPr>
          <p:cNvPr id="3" name="Content Placeholder 2"/>
          <p:cNvSpPr>
            <a:spLocks noGrp="1"/>
          </p:cNvSpPr>
          <p:nvPr>
            <p:ph sz="quarter" idx="10"/>
          </p:nvPr>
        </p:nvSpPr>
        <p:spPr/>
        <p:txBody>
          <a:bodyPr/>
          <a:lstStyle/>
          <a:p>
            <a:pPr marL="0" indent="0">
              <a:buNone/>
            </a:pPr>
            <a:r>
              <a:rPr lang="en-GB" sz="1400" dirty="0"/>
              <a:t>A comparison of the elements that make up the Earth’s crust and living organisms. The graph inset shows that the Earth’s crust primarily contains the elements silicon (Si), </a:t>
            </a:r>
            <a:r>
              <a:rPr lang="en-GB" sz="1400" dirty="0" err="1"/>
              <a:t>aluminum</a:t>
            </a:r>
            <a:r>
              <a:rPr lang="en-GB" sz="1400" dirty="0"/>
              <a:t> (Al), and oxygen (O). Living organisms, such as the tree and human, primarily contain the elements oxygen (O), nitrogen (N), carbon (C), and hydrogen (H). Biological molecules also often contain the elements </a:t>
            </a:r>
            <a:r>
              <a:rPr lang="en-GB" sz="1400" dirty="0" err="1"/>
              <a:t>sulfur</a:t>
            </a:r>
            <a:r>
              <a:rPr lang="en-GB" sz="1400" dirty="0"/>
              <a:t> (S) and phosphorus (P). </a:t>
            </a:r>
          </a:p>
        </p:txBody>
      </p:sp>
      <p:sp>
        <p:nvSpPr>
          <p:cNvPr id="4" name="Content Placeholder 3"/>
          <p:cNvSpPr>
            <a:spLocks noGrp="1"/>
          </p:cNvSpPr>
          <p:nvPr>
            <p:ph sz="quarter" idx="11"/>
          </p:nvPr>
        </p:nvSpPr>
        <p:spPr>
          <a:xfrm>
            <a:off x="4114800" y="5486400"/>
            <a:ext cx="4462577" cy="228600"/>
          </a:xfrm>
        </p:spPr>
        <p:txBody>
          <a:bodyPr/>
          <a:lstStyle/>
          <a:p>
            <a:pPr marL="0" indent="0">
              <a:buNone/>
            </a:pPr>
            <a:r>
              <a:rPr lang="en-GB" sz="1200" dirty="0">
                <a:hlinkClick r:id="rId2" action="ppaction://hlinksldjump"/>
              </a:rPr>
              <a:t>Jump back to </a:t>
            </a:r>
            <a:r>
              <a:rPr lang="en-US" altLang="en-US" sz="1200" dirty="0">
                <a:hlinkClick r:id="rId2" action="ppaction://hlinksldjump"/>
              </a:rPr>
              <a:t>Composition of Earth’s Crust and Its Organisms </a:t>
            </a:r>
            <a:endParaRPr lang="en-GB" sz="1200" dirty="0"/>
          </a:p>
        </p:txBody>
      </p:sp>
    </p:spTree>
    <p:extLst>
      <p:ext uri="{BB962C8B-B14F-4D97-AF65-F5344CB8AC3E}">
        <p14:creationId xmlns:p14="http://schemas.microsoft.com/office/powerpoint/2010/main" val="4085562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30"/>
            <a:ext cx="8229600" cy="586541"/>
          </a:xfrm>
        </p:spPr>
        <p:txBody>
          <a:bodyPr/>
          <a:lstStyle/>
          <a:p>
            <a:r>
              <a:rPr lang="en-US" altLang="en-US" sz="3600" b="0" dirty="0"/>
              <a:t>Atoms (4) Long Description</a:t>
            </a:r>
            <a:endParaRPr lang="en-GB" sz="3600" b="0" dirty="0"/>
          </a:p>
        </p:txBody>
      </p:sp>
      <p:sp>
        <p:nvSpPr>
          <p:cNvPr id="3" name="Content Placeholder 2"/>
          <p:cNvSpPr>
            <a:spLocks noGrp="1"/>
          </p:cNvSpPr>
          <p:nvPr>
            <p:ph sz="quarter" idx="10"/>
          </p:nvPr>
        </p:nvSpPr>
        <p:spPr/>
        <p:txBody>
          <a:bodyPr/>
          <a:lstStyle/>
          <a:p>
            <a:pPr marL="0" indent="0">
              <a:spcBef>
                <a:spcPts val="0"/>
              </a:spcBef>
              <a:spcAft>
                <a:spcPts val="1000"/>
              </a:spcAft>
              <a:buNone/>
            </a:pPr>
            <a:r>
              <a:rPr lang="en-GB" sz="1400" dirty="0"/>
              <a:t>A model of helium (He). Atoms contain subatomic particles, which are located as shown. Protons and neutrons are found within the nucleus, and electrons are outside the nucleus.</a:t>
            </a:r>
          </a:p>
          <a:p>
            <a:pPr>
              <a:spcBef>
                <a:spcPts val="0"/>
              </a:spcBef>
              <a:spcAft>
                <a:spcPts val="1000"/>
              </a:spcAft>
              <a:buAutoNum type="alphaLcPeriod"/>
            </a:pPr>
            <a:r>
              <a:rPr lang="en-GB" sz="1400" dirty="0"/>
              <a:t>The shading shows the probable location of the electrons in the helium atom.</a:t>
            </a:r>
          </a:p>
          <a:p>
            <a:pPr>
              <a:spcBef>
                <a:spcPts val="0"/>
              </a:spcBef>
              <a:spcAft>
                <a:spcPts val="1000"/>
              </a:spcAft>
              <a:buAutoNum type="alphaLcPeriod"/>
            </a:pPr>
            <a:r>
              <a:rPr lang="en-GB" sz="1400" dirty="0"/>
              <a:t>The average location of an electron is sometimes represented by an electron shell.</a:t>
            </a:r>
          </a:p>
          <a:p>
            <a:pPr>
              <a:spcBef>
                <a:spcPts val="0"/>
              </a:spcBef>
              <a:spcAft>
                <a:spcPts val="1000"/>
              </a:spcAft>
              <a:buAutoNum type="alphaLcPeriod"/>
            </a:pPr>
            <a:r>
              <a:rPr lang="en-GB" sz="1400" dirty="0"/>
              <a:t>The electric charge and the atomic mass units (AMU) of the subatomic particles vary as shown. </a:t>
            </a:r>
          </a:p>
        </p:txBody>
      </p:sp>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2" action="ppaction://hlinksldjump"/>
              </a:rPr>
              <a:t>Jump back to </a:t>
            </a:r>
            <a:r>
              <a:rPr lang="en-US" altLang="en-US" sz="1200" dirty="0">
                <a:hlinkClick r:id="rId2" action="ppaction://hlinksldjump"/>
              </a:rPr>
              <a:t>Atoms (4) </a:t>
            </a:r>
            <a:endParaRPr lang="en-GB" sz="1200" dirty="0"/>
          </a:p>
        </p:txBody>
      </p:sp>
    </p:spTree>
    <p:extLst>
      <p:ext uri="{BB962C8B-B14F-4D97-AF65-F5344CB8AC3E}">
        <p14:creationId xmlns:p14="http://schemas.microsoft.com/office/powerpoint/2010/main" val="1256280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556" y="99186"/>
            <a:ext cx="6948888" cy="944628"/>
          </a:xfrm>
        </p:spPr>
        <p:txBody>
          <a:bodyPr/>
          <a:lstStyle/>
          <a:p>
            <a:r>
              <a:rPr lang="en-US" altLang="en-US" sz="3600" b="0" dirty="0"/>
              <a:t>A Portion of the Periodic Table Long Description</a:t>
            </a:r>
            <a:endParaRPr lang="en-GB" sz="3600" b="0" dirty="0"/>
          </a:p>
        </p:txBody>
      </p:sp>
      <p:sp>
        <p:nvSpPr>
          <p:cNvPr id="3" name="Content Placeholder 2"/>
          <p:cNvSpPr>
            <a:spLocks noGrp="1"/>
          </p:cNvSpPr>
          <p:nvPr>
            <p:ph sz="quarter" idx="10"/>
          </p:nvPr>
        </p:nvSpPr>
        <p:spPr/>
        <p:txBody>
          <a:bodyPr/>
          <a:lstStyle/>
          <a:p>
            <a:pPr marL="0" indent="0">
              <a:buNone/>
            </a:pPr>
            <a:r>
              <a:rPr lang="en-GB" sz="1400" dirty="0"/>
              <a:t>In the periodic table, elements are listed in the order of their atomic numbers but are arranged so that each element is placed in a group (vertical column) and period (horizontal row). All the atoms in a particular group have the same number of valence electrons and therefore share common chemical characteristics. Each period shows the number of electron shells for an element. This abbreviated periodic table contains the elements most important in biology; the complete periodic table is in Appendix C. </a:t>
            </a:r>
          </a:p>
        </p:txBody>
      </p:sp>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2" action="ppaction://hlinksldjump"/>
              </a:rPr>
              <a:t>Jump back to </a:t>
            </a:r>
            <a:r>
              <a:rPr lang="en-US" altLang="en-US" sz="1200" dirty="0">
                <a:hlinkClick r:id="rId2" action="ppaction://hlinksldjump"/>
              </a:rPr>
              <a:t>A Portion of the Periodic Table </a:t>
            </a:r>
            <a:endParaRPr lang="en-GB" sz="1200" dirty="0"/>
          </a:p>
        </p:txBody>
      </p:sp>
    </p:spTree>
    <p:extLst>
      <p:ext uri="{BB962C8B-B14F-4D97-AF65-F5344CB8AC3E}">
        <p14:creationId xmlns:p14="http://schemas.microsoft.com/office/powerpoint/2010/main" val="3085391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75" y="99186"/>
            <a:ext cx="7524650" cy="944628"/>
          </a:xfrm>
        </p:spPr>
        <p:txBody>
          <a:bodyPr/>
          <a:lstStyle/>
          <a:p>
            <a:r>
              <a:rPr lang="en-US" altLang="en-US" sz="3600" b="0" dirty="0"/>
              <a:t>Uses of Low Levels of Radiation Long Description</a:t>
            </a:r>
            <a:endParaRPr lang="en-GB" sz="3600" b="0" dirty="0"/>
          </a:p>
        </p:txBody>
      </p:sp>
      <p:sp>
        <p:nvSpPr>
          <p:cNvPr id="3" name="Content Placeholder 2"/>
          <p:cNvSpPr>
            <a:spLocks noGrp="1"/>
          </p:cNvSpPr>
          <p:nvPr>
            <p:ph sz="quarter" idx="10"/>
          </p:nvPr>
        </p:nvSpPr>
        <p:spPr/>
        <p:txBody>
          <a:bodyPr/>
          <a:lstStyle/>
          <a:p>
            <a:pPr marL="0" indent="0">
              <a:spcBef>
                <a:spcPts val="0"/>
              </a:spcBef>
              <a:spcAft>
                <a:spcPts val="1000"/>
              </a:spcAft>
              <a:buNone/>
            </a:pPr>
            <a:r>
              <a:rPr lang="en-GB" sz="1400" dirty="0"/>
              <a:t>Low levels of radiation.</a:t>
            </a:r>
          </a:p>
          <a:p>
            <a:pPr>
              <a:spcBef>
                <a:spcPts val="0"/>
              </a:spcBef>
              <a:spcAft>
                <a:spcPts val="1000"/>
              </a:spcAft>
              <a:buAutoNum type="alphaLcPeriod"/>
            </a:pPr>
            <a:r>
              <a:rPr lang="en-GB" sz="1400" dirty="0"/>
              <a:t>A medical scan of the thyroid gland (</a:t>
            </a:r>
            <a:r>
              <a:rPr lang="en-GB" sz="1400" dirty="0" err="1"/>
              <a:t>colored</a:t>
            </a:r>
            <a:r>
              <a:rPr lang="en-GB" sz="1400" dirty="0"/>
              <a:t> image) indicates the presence of a </a:t>
            </a:r>
            <a:r>
              <a:rPr lang="en-GB" sz="1400" dirty="0" err="1"/>
              <a:t>tumor</a:t>
            </a:r>
            <a:r>
              <a:rPr lang="en-GB" sz="1400" dirty="0"/>
              <a:t> that does not take up radioactive iodine.</a:t>
            </a:r>
          </a:p>
          <a:p>
            <a:pPr>
              <a:spcBef>
                <a:spcPts val="0"/>
              </a:spcBef>
              <a:spcAft>
                <a:spcPts val="1000"/>
              </a:spcAft>
              <a:buAutoNum type="alphaLcPeriod"/>
            </a:pPr>
            <a:r>
              <a:rPr lang="en-GB" sz="1400" dirty="0"/>
              <a:t>A positron-emission tomography (PET) scan reveals which portions of the brain are most active (green and red </a:t>
            </a:r>
            <a:r>
              <a:rPr lang="en-GB" sz="1400" dirty="0" err="1"/>
              <a:t>colors</a:t>
            </a:r>
            <a:r>
              <a:rPr lang="en-GB" sz="1400" dirty="0"/>
              <a:t>). </a:t>
            </a:r>
          </a:p>
        </p:txBody>
      </p:sp>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2" action="ppaction://hlinksldjump"/>
              </a:rPr>
              <a:t>Jump back to </a:t>
            </a:r>
            <a:r>
              <a:rPr lang="en-US" altLang="en-US" sz="1200" dirty="0">
                <a:hlinkClick r:id="rId2" action="ppaction://hlinksldjump"/>
              </a:rPr>
              <a:t>Uses of Low Levels of Radiation</a:t>
            </a:r>
            <a:endParaRPr lang="en-GB" sz="1200" dirty="0"/>
          </a:p>
        </p:txBody>
      </p:sp>
    </p:spTree>
    <p:extLst>
      <p:ext uri="{BB962C8B-B14F-4D97-AF65-F5344CB8AC3E}">
        <p14:creationId xmlns:p14="http://schemas.microsoft.com/office/powerpoint/2010/main" val="1436791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808" y="0"/>
            <a:ext cx="7376385" cy="1143000"/>
          </a:xfrm>
        </p:spPr>
        <p:txBody>
          <a:bodyPr/>
          <a:lstStyle/>
          <a:p>
            <a:r>
              <a:rPr lang="en-US" altLang="en-US" sz="3600" b="0" dirty="0"/>
              <a:t>Uses of High Levels of Radiation Long Description</a:t>
            </a:r>
            <a:endParaRPr lang="en-GB" sz="3600" b="0" dirty="0"/>
          </a:p>
        </p:txBody>
      </p:sp>
      <p:sp>
        <p:nvSpPr>
          <p:cNvPr id="3" name="Content Placeholder 2"/>
          <p:cNvSpPr>
            <a:spLocks noGrp="1"/>
          </p:cNvSpPr>
          <p:nvPr>
            <p:ph sz="quarter" idx="10"/>
          </p:nvPr>
        </p:nvSpPr>
        <p:spPr/>
        <p:txBody>
          <a:bodyPr/>
          <a:lstStyle/>
          <a:p>
            <a:pPr marL="0" indent="0">
              <a:spcBef>
                <a:spcPts val="0"/>
              </a:spcBef>
              <a:spcAft>
                <a:spcPts val="1000"/>
              </a:spcAft>
              <a:buNone/>
            </a:pPr>
            <a:r>
              <a:rPr lang="en-GB" sz="1400" dirty="0"/>
              <a:t>High levels of radiation.</a:t>
            </a:r>
          </a:p>
          <a:p>
            <a:pPr>
              <a:spcBef>
                <a:spcPts val="0"/>
              </a:spcBef>
              <a:spcAft>
                <a:spcPts val="1000"/>
              </a:spcAft>
              <a:buAutoNum type="alphaLcPeriod"/>
            </a:pPr>
            <a:r>
              <a:rPr lang="en-GB" sz="1400" dirty="0"/>
              <a:t>Radiation used to kill bacteria and fungi on peaches reduces spoilage and allows them to stay fresh for a longer period of time.</a:t>
            </a:r>
          </a:p>
          <a:p>
            <a:pPr>
              <a:spcBef>
                <a:spcPts val="0"/>
              </a:spcBef>
              <a:spcAft>
                <a:spcPts val="1000"/>
              </a:spcAft>
              <a:buAutoNum type="alphaLcPeriod"/>
            </a:pPr>
            <a:r>
              <a:rPr lang="en-GB" sz="1400" dirty="0"/>
              <a:t>Physicians use targeted radiation therapy to kill cancer cells. </a:t>
            </a:r>
          </a:p>
        </p:txBody>
      </p:sp>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2" action="ppaction://hlinksldjump"/>
              </a:rPr>
              <a:t>Jump back to </a:t>
            </a:r>
            <a:r>
              <a:rPr lang="en-US" altLang="en-US" sz="1200" dirty="0">
                <a:hlinkClick r:id="rId2" action="ppaction://hlinksldjump"/>
              </a:rPr>
              <a:t>Uses of High Levels of Radiation</a:t>
            </a:r>
            <a:endParaRPr lang="en-GB" sz="1200" dirty="0"/>
          </a:p>
        </p:txBody>
      </p:sp>
    </p:spTree>
    <p:extLst>
      <p:ext uri="{BB962C8B-B14F-4D97-AF65-F5344CB8AC3E}">
        <p14:creationId xmlns:p14="http://schemas.microsoft.com/office/powerpoint/2010/main" val="2389692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0" dirty="0"/>
              <a:t>Bohr Models of Atoms Long Description</a:t>
            </a:r>
            <a:endParaRPr lang="en-GB" sz="3600" b="0" dirty="0"/>
          </a:p>
        </p:txBody>
      </p:sp>
      <p:sp>
        <p:nvSpPr>
          <p:cNvPr id="3" name="Content Placeholder 2"/>
          <p:cNvSpPr>
            <a:spLocks noGrp="1"/>
          </p:cNvSpPr>
          <p:nvPr>
            <p:ph sz="quarter" idx="10"/>
          </p:nvPr>
        </p:nvSpPr>
        <p:spPr/>
        <p:txBody>
          <a:bodyPr/>
          <a:lstStyle/>
          <a:p>
            <a:pPr marL="0" indent="0">
              <a:buNone/>
            </a:pPr>
            <a:r>
              <a:rPr lang="en-GB" sz="1400" dirty="0"/>
              <a:t>Electrons orbit the nucleus at particular energy levels (electron shells). The first shell contains up to two electrons, and thereafter each shell is most stable when it contains 8 electrons. Atoms with an atomic number above 20 may have more electrons in their outer shells. The outermost, or valence, shell helps determine the atom’s chemical properties and how many other elements it can interact with. </a:t>
            </a:r>
          </a:p>
        </p:txBody>
      </p:sp>
      <p:sp>
        <p:nvSpPr>
          <p:cNvPr id="4" name="Content Placeholder 3"/>
          <p:cNvSpPr>
            <a:spLocks noGrp="1"/>
          </p:cNvSpPr>
          <p:nvPr>
            <p:ph sz="quarter" idx="11"/>
          </p:nvPr>
        </p:nvSpPr>
        <p:spPr>
          <a:xfrm>
            <a:off x="5334000" y="5486400"/>
            <a:ext cx="3352800" cy="228600"/>
          </a:xfrm>
        </p:spPr>
        <p:txBody>
          <a:bodyPr/>
          <a:lstStyle/>
          <a:p>
            <a:pPr marL="0" indent="0">
              <a:buNone/>
            </a:pPr>
            <a:r>
              <a:rPr lang="en-GB" sz="1200" dirty="0">
                <a:hlinkClick r:id="rId2" action="ppaction://hlinksldjump"/>
              </a:rPr>
              <a:t>Jump back to </a:t>
            </a:r>
            <a:r>
              <a:rPr lang="en-US" altLang="en-US" sz="1200" dirty="0">
                <a:hlinkClick r:id="rId2" action="ppaction://hlinksldjump"/>
              </a:rPr>
              <a:t>Bohr Models of Atoms </a:t>
            </a:r>
            <a:endParaRPr lang="en-GB" sz="1200" dirty="0"/>
          </a:p>
        </p:txBody>
      </p:sp>
    </p:spTree>
    <p:extLst>
      <p:ext uri="{BB962C8B-B14F-4D97-AF65-F5344CB8AC3E}">
        <p14:creationId xmlns:p14="http://schemas.microsoft.com/office/powerpoint/2010/main" val="2629563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78" y="0"/>
            <a:ext cx="8067445" cy="1143000"/>
          </a:xfrm>
        </p:spPr>
        <p:txBody>
          <a:bodyPr/>
          <a:lstStyle/>
          <a:p>
            <a:r>
              <a:rPr lang="en-US" altLang="en-US" sz="3600" b="0" dirty="0"/>
              <a:t>Formation of Sodium Chloride (4) Long Description</a:t>
            </a:r>
            <a:endParaRPr lang="en-GB" sz="3600" b="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p:txBody>
              <a:bodyPr/>
              <a:lstStyle/>
              <a:p>
                <a:pPr marL="0" indent="0">
                  <a:spcBef>
                    <a:spcPts val="0"/>
                  </a:spcBef>
                  <a:spcAft>
                    <a:spcPts val="1000"/>
                  </a:spcAft>
                  <a:buNone/>
                </a:pPr>
                <a:r>
                  <a:rPr lang="en-GB" sz="1400" dirty="0"/>
                  <a:t>Formation of sodium chloride (table salt).</a:t>
                </a:r>
              </a:p>
              <a:p>
                <a:pPr>
                  <a:spcBef>
                    <a:spcPts val="0"/>
                  </a:spcBef>
                  <a:spcAft>
                    <a:spcPts val="1000"/>
                  </a:spcAft>
                  <a:buAutoNum type="alphaLcPeriod"/>
                </a:pPr>
                <a:r>
                  <a:rPr lang="en-GB" sz="1400" dirty="0"/>
                  <a:t>During the formation of sodium chloride, an electron is transferred from the sodium atom to the chlorine atom. At the completion of the reaction, each atom has eight electrons in the outer shell, but each also carries a charge as shown.</a:t>
                </a:r>
              </a:p>
              <a:p>
                <a:pPr>
                  <a:spcBef>
                    <a:spcPts val="0"/>
                  </a:spcBef>
                  <a:spcAft>
                    <a:spcPts val="1000"/>
                  </a:spcAft>
                  <a:buAutoNum type="alphaLcPeriod"/>
                </a:pPr>
                <a:r>
                  <a:rPr lang="en-GB" sz="1400" dirty="0"/>
                  <a:t>In a sodium chloride crystal, ionic bonding between </a:t>
                </a:r>
                <a14:m>
                  <m:oMath xmlns:m="http://schemas.openxmlformats.org/officeDocument/2006/math">
                    <m:sSup>
                      <m:sSupPr>
                        <m:ctrlPr>
                          <a:rPr lang="en-GB" sz="1400" i="1" smtClean="0">
                            <a:latin typeface="Cambria Math" panose="02040503050406030204" pitchFamily="18" charset="0"/>
                          </a:rPr>
                        </m:ctrlPr>
                      </m:sSupPr>
                      <m:e>
                        <m:r>
                          <m:rPr>
                            <m:sty m:val="p"/>
                          </m:rPr>
                          <a:rPr lang="en-US" sz="1400" b="0" i="0" smtClean="0">
                            <a:latin typeface="Cambria Math" panose="02040503050406030204" pitchFamily="18" charset="0"/>
                          </a:rPr>
                          <m:t>Na</m:t>
                        </m:r>
                      </m:e>
                      <m:sup>
                        <m:r>
                          <a:rPr lang="en-US" sz="1400" b="0" i="0" smtClean="0">
                            <a:latin typeface="Cambria Math" panose="02040503050406030204" pitchFamily="18" charset="0"/>
                          </a:rPr>
                          <m:t>+</m:t>
                        </m:r>
                      </m:sup>
                    </m:sSup>
                  </m:oMath>
                </a14:m>
                <a:r>
                  <a:rPr lang="en-GB" sz="1400" dirty="0"/>
                  <a:t> and </a:t>
                </a:r>
                <a14:m>
                  <m:oMath xmlns:m="http://schemas.openxmlformats.org/officeDocument/2006/math">
                    <m:sSup>
                      <m:sSupPr>
                        <m:ctrlPr>
                          <a:rPr lang="en-GB" sz="1400" i="1">
                            <a:latin typeface="Cambria Math" panose="02040503050406030204" pitchFamily="18" charset="0"/>
                          </a:rPr>
                        </m:ctrlPr>
                      </m:sSupPr>
                      <m:e>
                        <m:r>
                          <m:rPr>
                            <m:sty m:val="p"/>
                          </m:rPr>
                          <a:rPr lang="en-US" sz="1400" b="0" i="0" smtClean="0">
                            <a:latin typeface="Cambria Math" panose="02040503050406030204" pitchFamily="18" charset="0"/>
                          </a:rPr>
                          <m:t>Cl</m:t>
                        </m:r>
                      </m:e>
                      <m:sup>
                        <m:r>
                          <a:rPr lang="en-US" sz="1400" b="0" i="0" smtClean="0">
                            <a:latin typeface="Cambria Math" panose="02040503050406030204" pitchFamily="18" charset="0"/>
                          </a:rPr>
                          <m:t>−</m:t>
                        </m:r>
                      </m:sup>
                    </m:sSup>
                  </m:oMath>
                </a14:m>
                <a:r>
                  <a:rPr lang="en-GB" sz="1400" dirty="0"/>
                  <a:t> causes the atoms to assume a three-dimensional lattice in which each sodium ion is surrounded by six chloride ions, and each chloride ion is surrounded by six sodium ions. The result is crystals of salt as in table salt. </a:t>
                </a:r>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blipFill>
                <a:blip r:embed="rId2"/>
                <a:stretch>
                  <a:fillRect l="-222" t="-341"/>
                </a:stretch>
              </a:blipFill>
            </p:spPr>
            <p:txBody>
              <a:bodyPr/>
              <a:lstStyle/>
              <a:p>
                <a:r>
                  <a:rPr lang="en-US">
                    <a:noFill/>
                  </a:rPr>
                  <a:t> </a:t>
                </a:r>
              </a:p>
            </p:txBody>
          </p:sp>
        </mc:Fallback>
      </mc:AlternateContent>
      <p:sp>
        <p:nvSpPr>
          <p:cNvPr id="4" name="Content Placeholder 3"/>
          <p:cNvSpPr>
            <a:spLocks noGrp="1"/>
          </p:cNvSpPr>
          <p:nvPr>
            <p:ph sz="quarter" idx="11"/>
          </p:nvPr>
        </p:nvSpPr>
        <p:spPr>
          <a:xfrm>
            <a:off x="4800600" y="5486400"/>
            <a:ext cx="3688080" cy="304800"/>
          </a:xfrm>
        </p:spPr>
        <p:txBody>
          <a:bodyPr/>
          <a:lstStyle/>
          <a:p>
            <a:pPr marL="0" indent="0">
              <a:buNone/>
            </a:pPr>
            <a:r>
              <a:rPr lang="en-GB" sz="1200" dirty="0">
                <a:hlinkClick r:id="rId3" action="ppaction://hlinksldjump"/>
              </a:rPr>
              <a:t>Jump back to </a:t>
            </a:r>
            <a:r>
              <a:rPr lang="en-US" altLang="en-US" sz="1200" dirty="0">
                <a:hlinkClick r:id="rId3" action="ppaction://hlinksldjump"/>
              </a:rPr>
              <a:t>Formation of Sodium Chloride (4) </a:t>
            </a:r>
            <a:endParaRPr lang="en-GB" sz="1200" dirty="0"/>
          </a:p>
        </p:txBody>
      </p:sp>
    </p:spTree>
    <p:extLst>
      <p:ext uri="{BB962C8B-B14F-4D97-AF65-F5344CB8AC3E}">
        <p14:creationId xmlns:p14="http://schemas.microsoft.com/office/powerpoint/2010/main" val="599016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0" dirty="0">
                <a:latin typeface="Arial" panose="020B0604020202020204" pitchFamily="34" charset="0"/>
                <a:cs typeface="Arial" panose="020B0604020202020204" pitchFamily="34" charset="0"/>
              </a:rPr>
              <a:t>Covalently Bonded Molecules </a:t>
            </a:r>
            <a:r>
              <a:rPr lang="en-US" altLang="en-US" sz="3600" b="0" dirty="0"/>
              <a:t>Long Description</a:t>
            </a:r>
            <a:endParaRPr lang="en-GB" sz="3600" b="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p:txBody>
              <a:bodyPr/>
              <a:lstStyle/>
              <a:p>
                <a:pPr marL="0" indent="0">
                  <a:spcBef>
                    <a:spcPts val="0"/>
                  </a:spcBef>
                  <a:spcAft>
                    <a:spcPts val="1000"/>
                  </a:spcAft>
                  <a:buNone/>
                </a:pPr>
                <a:r>
                  <a:rPr lang="en-GB" sz="1400" dirty="0"/>
                  <a:t>In a covalent bond, atoms share electrons, allowing each atom to have a completed outer shell.</a:t>
                </a:r>
              </a:p>
              <a:p>
                <a:pPr>
                  <a:spcBef>
                    <a:spcPts val="0"/>
                  </a:spcBef>
                  <a:spcAft>
                    <a:spcPts val="1000"/>
                  </a:spcAft>
                  <a:buFont typeface="+mj-lt"/>
                  <a:buAutoNum type="alphaLcPeriod"/>
                </a:pPr>
                <a:r>
                  <a:rPr lang="en-GB" sz="1400" dirty="0"/>
                  <a:t>A molecule of hydrogen </a:t>
                </a:r>
                <a14:m>
                  <m:oMath xmlns:m="http://schemas.openxmlformats.org/officeDocument/2006/math">
                    <m:d>
                      <m:dPr>
                        <m:ctrlPr>
                          <a:rPr lang="en-GB" sz="1400" i="1" smtClean="0">
                            <a:latin typeface="Cambria Math" panose="02040503050406030204" pitchFamily="18" charset="0"/>
                          </a:rPr>
                        </m:ctrlPr>
                      </m:dPr>
                      <m:e>
                        <m:sSub>
                          <m:sSubPr>
                            <m:ctrlPr>
                              <a:rPr lang="en-GB" sz="1400" i="1" smtClean="0">
                                <a:latin typeface="Cambria Math" panose="02040503050406030204" pitchFamily="18" charset="0"/>
                              </a:rPr>
                            </m:ctrlPr>
                          </m:sSubPr>
                          <m:e>
                            <m:r>
                              <m:rPr>
                                <m:sty m:val="p"/>
                              </m:rPr>
                              <a:rPr lang="en-US" sz="1400" b="0" i="0" smtClean="0">
                                <a:latin typeface="Cambria Math" panose="02040503050406030204" pitchFamily="18" charset="0"/>
                              </a:rPr>
                              <m:t>H</m:t>
                            </m:r>
                          </m:e>
                          <m:sub>
                            <m:r>
                              <a:rPr lang="en-US" sz="1400" b="0" i="0" smtClean="0">
                                <a:latin typeface="Cambria Math" panose="02040503050406030204" pitchFamily="18" charset="0"/>
                              </a:rPr>
                              <m:t>2</m:t>
                            </m:r>
                          </m:sub>
                        </m:sSub>
                      </m:e>
                    </m:d>
                  </m:oMath>
                </a14:m>
                <a:r>
                  <a:rPr lang="en-GB" sz="1400" dirty="0"/>
                  <a:t> contains two hydrogen atoms sharing a pair of electrons. This single covalent bond can be represented in any of the three ways shown.</a:t>
                </a:r>
              </a:p>
              <a:p>
                <a:pPr>
                  <a:spcBef>
                    <a:spcPts val="0"/>
                  </a:spcBef>
                  <a:spcAft>
                    <a:spcPts val="1000"/>
                  </a:spcAft>
                  <a:buFont typeface="+mj-lt"/>
                  <a:buAutoNum type="alphaLcPeriod"/>
                </a:pPr>
                <a:r>
                  <a:rPr lang="en-GB" sz="1400" dirty="0"/>
                  <a:t>A molecule of oxygen </a:t>
                </a:r>
                <a14:m>
                  <m:oMath xmlns:m="http://schemas.openxmlformats.org/officeDocument/2006/math">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m:rPr>
                                <m:sty m:val="p"/>
                              </m:rPr>
                              <a:rPr lang="en-US" sz="1400" b="0" i="0" smtClean="0">
                                <a:latin typeface="Cambria Math" panose="02040503050406030204" pitchFamily="18" charset="0"/>
                              </a:rPr>
                              <m:t>O</m:t>
                            </m:r>
                          </m:e>
                          <m:sub>
                            <m:r>
                              <a:rPr lang="en-US" sz="1400" b="0" i="0" smtClean="0">
                                <a:latin typeface="Cambria Math" panose="02040503050406030204" pitchFamily="18" charset="0"/>
                              </a:rPr>
                              <m:t>2</m:t>
                            </m:r>
                          </m:sub>
                        </m:sSub>
                      </m:e>
                    </m:d>
                  </m:oMath>
                </a14:m>
                <a:r>
                  <a:rPr lang="en-GB" sz="1400" dirty="0"/>
                  <a:t> contains two oxygen atoms sharing two pairs of electrons. This results in a double covalent bond.</a:t>
                </a:r>
              </a:p>
              <a:p>
                <a:pPr>
                  <a:spcBef>
                    <a:spcPts val="0"/>
                  </a:spcBef>
                  <a:spcAft>
                    <a:spcPts val="1000"/>
                  </a:spcAft>
                  <a:buFont typeface="+mj-lt"/>
                  <a:buAutoNum type="alphaLcPeriod"/>
                </a:pPr>
                <a:r>
                  <a:rPr lang="en-GB" sz="1400" dirty="0"/>
                  <a:t>A molecule of methane </a:t>
                </a:r>
                <a14:m>
                  <m:oMath xmlns:m="http://schemas.openxmlformats.org/officeDocument/2006/math">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m:rPr>
                                <m:sty m:val="p"/>
                              </m:rPr>
                              <a:rPr lang="en-US" sz="1400" b="0" i="0" smtClean="0">
                                <a:latin typeface="Cambria Math" panose="02040503050406030204" pitchFamily="18" charset="0"/>
                              </a:rPr>
                              <m:t>C</m:t>
                            </m:r>
                            <m:r>
                              <m:rPr>
                                <m:sty m:val="p"/>
                              </m:rPr>
                              <a:rPr lang="en-US" sz="1400">
                                <a:latin typeface="Cambria Math" panose="02040503050406030204" pitchFamily="18" charset="0"/>
                              </a:rPr>
                              <m:t>H</m:t>
                            </m:r>
                          </m:e>
                          <m:sub>
                            <m:r>
                              <a:rPr lang="en-US" sz="1400" b="0" i="1" smtClean="0">
                                <a:latin typeface="Cambria Math" panose="02040503050406030204" pitchFamily="18" charset="0"/>
                              </a:rPr>
                              <m:t>4</m:t>
                            </m:r>
                          </m:sub>
                        </m:sSub>
                      </m:e>
                    </m:d>
                  </m:oMath>
                </a14:m>
                <a:r>
                  <a:rPr lang="en-GB" sz="1400" dirty="0"/>
                  <a:t> contains one carbon atom bonded to four hydrogen atoms. </a:t>
                </a:r>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blipFill>
                <a:blip r:embed="rId2"/>
                <a:stretch>
                  <a:fillRect l="-222" t="-341" r="-148"/>
                </a:stretch>
              </a:blipFill>
            </p:spPr>
            <p:txBody>
              <a:bodyPr/>
              <a:lstStyle/>
              <a:p>
                <a:r>
                  <a:rPr lang="en-US">
                    <a:noFill/>
                  </a:rPr>
                  <a:t> </a:t>
                </a:r>
              </a:p>
            </p:txBody>
          </p:sp>
        </mc:Fallback>
      </mc:AlternateContent>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3" action="ppaction://hlinksldjump"/>
              </a:rPr>
              <a:t>Jump back to </a:t>
            </a:r>
            <a:r>
              <a:rPr lang="en-US" altLang="en-US" sz="1200" dirty="0">
                <a:latin typeface="Arial" panose="020B0604020202020204" pitchFamily="34" charset="0"/>
                <a:cs typeface="Arial" panose="020B0604020202020204" pitchFamily="34" charset="0"/>
                <a:hlinkClick r:id="rId3" action="ppaction://hlinksldjump"/>
              </a:rPr>
              <a:t>Covalently Bonded Molecules </a:t>
            </a:r>
            <a:endParaRPr lang="en-GB" sz="1200" dirty="0"/>
          </a:p>
        </p:txBody>
      </p:sp>
    </p:spTree>
    <p:extLst>
      <p:ext uri="{BB962C8B-B14F-4D97-AF65-F5344CB8AC3E}">
        <p14:creationId xmlns:p14="http://schemas.microsoft.com/office/powerpoint/2010/main" val="549332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0" dirty="0"/>
              <a:t>2.3 Chemistry of Water (2) Long Description</a:t>
            </a:r>
            <a:endParaRPr lang="en-GB" sz="3600" b="0" dirty="0"/>
          </a:p>
        </p:txBody>
      </p:sp>
      <p:sp>
        <p:nvSpPr>
          <p:cNvPr id="3" name="Content Placeholder 2"/>
          <p:cNvSpPr>
            <a:spLocks noGrp="1"/>
          </p:cNvSpPr>
          <p:nvPr>
            <p:ph sz="quarter" idx="10"/>
          </p:nvPr>
        </p:nvSpPr>
        <p:spPr>
          <a:xfrm>
            <a:off x="457200" y="1447800"/>
            <a:ext cx="8229600" cy="2286000"/>
          </a:xfrm>
        </p:spPr>
        <p:txBody>
          <a:bodyPr/>
          <a:lstStyle/>
          <a:p>
            <a:pPr>
              <a:spcBef>
                <a:spcPts val="0"/>
              </a:spcBef>
              <a:spcAft>
                <a:spcPts val="1000"/>
              </a:spcAft>
              <a:buAutoNum type="alphaLcPeriod"/>
            </a:pPr>
            <a:r>
              <a:rPr lang="en-GB" sz="1400" dirty="0"/>
              <a:t>Three models for the structure of water. The electron model does not indicate the shape of the molecule. The ball-and-stick model shows that the two bonds in a water molecule are angled at 104.5 degree. The space-filling model also shows the V shape of a water molecule.</a:t>
            </a:r>
          </a:p>
          <a:p>
            <a:pPr>
              <a:spcBef>
                <a:spcPts val="0"/>
              </a:spcBef>
              <a:spcAft>
                <a:spcPts val="1000"/>
              </a:spcAft>
              <a:buAutoNum type="alphaLcPeriod"/>
            </a:pPr>
            <a:r>
              <a:rPr lang="en-GB" sz="1400" dirty="0"/>
              <a:t>Hydrogen bonding between water molecules. Each water molecule can hydrogen bond with up to four other molecules, in three dimensions. When in a liquid state, water is constantly forming and breaking hydrogen bonds. </a:t>
            </a:r>
          </a:p>
        </p:txBody>
      </p:sp>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2" action="ppaction://hlinksldjump"/>
              </a:rPr>
              <a:t>Jump back to </a:t>
            </a:r>
            <a:r>
              <a:rPr lang="en-US" altLang="en-US" sz="1200" dirty="0">
                <a:hlinkClick r:id="rId2" action="ppaction://hlinksldjump"/>
              </a:rPr>
              <a:t>2.3 Chemistry of Water (2) </a:t>
            </a:r>
            <a:endParaRPr lang="en-GB" sz="1200" dirty="0"/>
          </a:p>
        </p:txBody>
      </p:sp>
    </p:spTree>
    <p:extLst>
      <p:ext uri="{BB962C8B-B14F-4D97-AF65-F5344CB8AC3E}">
        <p14:creationId xmlns:p14="http://schemas.microsoft.com/office/powerpoint/2010/main" val="3778087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0" dirty="0"/>
              <a:t>Temperature and Water Long Description</a:t>
            </a:r>
            <a:endParaRPr lang="en-GB" sz="3600" b="0" dirty="0"/>
          </a:p>
        </p:txBody>
      </p:sp>
      <p:sp>
        <p:nvSpPr>
          <p:cNvPr id="3" name="Content Placeholder 2"/>
          <p:cNvSpPr>
            <a:spLocks noGrp="1"/>
          </p:cNvSpPr>
          <p:nvPr>
            <p:ph sz="quarter" idx="10"/>
          </p:nvPr>
        </p:nvSpPr>
        <p:spPr>
          <a:xfrm>
            <a:off x="457200" y="1447800"/>
            <a:ext cx="8229600" cy="3581400"/>
          </a:xfrm>
        </p:spPr>
        <p:txBody>
          <a:bodyPr/>
          <a:lstStyle/>
          <a:p>
            <a:pPr>
              <a:spcBef>
                <a:spcPts val="0"/>
              </a:spcBef>
              <a:spcAft>
                <a:spcPts val="1000"/>
              </a:spcAft>
              <a:buAutoNum type="alphaLcPeriod"/>
            </a:pPr>
            <a:r>
              <a:rPr lang="en-GB" sz="1400" dirty="0"/>
              <a:t>Water can be a solid, a liquid, or a gas at naturally occurring environmental temperatures. At room temperature and pressure, water is a liquid. When water freezes and becomes a solid (ice), it gives off heat, and this heat can help keep the environmental temperature higher than expected. On the other hand, when water evaporates, it takes up a large amount of heat as it changes from a liquid to a gas.</a:t>
            </a:r>
          </a:p>
          <a:p>
            <a:pPr>
              <a:spcBef>
                <a:spcPts val="0"/>
              </a:spcBef>
              <a:spcAft>
                <a:spcPts val="1000"/>
              </a:spcAft>
              <a:buAutoNum type="alphaLcPeriod"/>
            </a:pPr>
            <a:r>
              <a:rPr lang="en-GB" sz="1400" dirty="0"/>
              <a:t>This means that splashing water on the body will help keep body temperature within a normal range.</a:t>
            </a:r>
          </a:p>
        </p:txBody>
      </p:sp>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2" action="ppaction://hlinksldjump"/>
              </a:rPr>
              <a:t>Jump back to </a:t>
            </a:r>
            <a:r>
              <a:rPr lang="en-US" altLang="en-US" sz="1200" dirty="0">
                <a:hlinkClick r:id="rId2" action="ppaction://hlinksldjump"/>
              </a:rPr>
              <a:t>Temperature and Water </a:t>
            </a:r>
            <a:endParaRPr lang="en-GB" sz="1200" dirty="0"/>
          </a:p>
        </p:txBody>
      </p:sp>
    </p:spTree>
    <p:extLst>
      <p:ext uri="{BB962C8B-B14F-4D97-AF65-F5344CB8AC3E}">
        <p14:creationId xmlns:p14="http://schemas.microsoft.com/office/powerpoint/2010/main" val="104967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Composition of Earth’s Crust and Its Organisms</a:t>
            </a:r>
            <a:endParaRPr lang="en-US" dirty="0"/>
          </a:p>
        </p:txBody>
      </p:sp>
      <p:pic>
        <p:nvPicPr>
          <p:cNvPr id="13315" name="Picture 2" descr="Graph showing relative amounts of elements in the Earth's crust and in living organisms. Living things contain mostly O, N, and H."/>
          <p:cNvPicPr>
            <a:picLocks noChangeAspect="1" noChangeArrowheads="1"/>
          </p:cNvPicPr>
          <p:nvPr/>
        </p:nvPicPr>
        <p:blipFill rotWithShape="1">
          <a:blip r:embed="rId3">
            <a:extLst>
              <a:ext uri="{28A0092B-C50C-407E-A947-70E740481C1C}">
                <a14:useLocalDpi xmlns:a14="http://schemas.microsoft.com/office/drawing/2010/main" val="0"/>
              </a:ext>
            </a:extLst>
          </a:blip>
          <a:srcRect b="2877"/>
          <a:stretch/>
        </p:blipFill>
        <p:spPr bwMode="auto">
          <a:xfrm>
            <a:off x="228600" y="1371600"/>
            <a:ext cx="8686800" cy="466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9"/>
          <p:cNvSpPr>
            <a:spLocks noGrp="1"/>
          </p:cNvSpPr>
          <p:nvPr>
            <p:ph sz="quarter" idx="10"/>
          </p:nvPr>
        </p:nvSpPr>
        <p:spPr>
          <a:xfrm>
            <a:off x="3438526" y="6031230"/>
            <a:ext cx="2290007" cy="138529"/>
          </a:xfrm>
        </p:spPr>
        <p:txBody>
          <a:bodyPr anchor="ctr"/>
          <a:lstStyle/>
          <a:p>
            <a:pPr marL="0" lvl="0" indent="0" algn="ctr">
              <a:buNone/>
            </a:pPr>
            <a:r>
              <a:rPr lang="en-US" sz="950" dirty="0"/>
              <a:t>© Design Pics/Don Hammond RF</a:t>
            </a:r>
            <a:endParaRPr lang="en-GB" sz="950" dirty="0"/>
          </a:p>
        </p:txBody>
      </p:sp>
      <p:sp>
        <p:nvSpPr>
          <p:cNvPr id="5" name="Content Placeholder 3"/>
          <p:cNvSpPr>
            <a:spLocks noGrp="1"/>
          </p:cNvSpPr>
          <p:nvPr>
            <p:ph sz="quarter" idx="14"/>
          </p:nvPr>
        </p:nvSpPr>
        <p:spPr>
          <a:xfrm>
            <a:off x="2743200" y="6244758"/>
            <a:ext cx="5334000" cy="308441"/>
          </a:xfrm>
        </p:spPr>
        <p:txBody>
          <a:bodyPr/>
          <a:lstStyle/>
          <a:p>
            <a:pPr marL="0" lvl="0" indent="0" algn="r">
              <a:buNone/>
            </a:pPr>
            <a:r>
              <a:rPr lang="en-US" sz="1200" dirty="0">
                <a:hlinkClick r:id="rId4" action="ppaction://hlinksldjump"/>
              </a:rPr>
              <a:t>Jump to </a:t>
            </a:r>
            <a:r>
              <a:rPr lang="en-US" altLang="en-US" sz="1200" dirty="0">
                <a:hlinkClick r:id="rId4" action="ppaction://hlinksldjump"/>
              </a:rPr>
              <a:t>Composition of Earth’s Crust and Its Organisms Long Description</a:t>
            </a:r>
            <a:endParaRPr lang="en-GB"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0" dirty="0"/>
              <a:t>Water as a Transport Medium Long Description</a:t>
            </a:r>
            <a:endParaRPr lang="en-GB" sz="3600" b="0" dirty="0"/>
          </a:p>
        </p:txBody>
      </p:sp>
      <p:sp>
        <p:nvSpPr>
          <p:cNvPr id="3" name="Content Placeholder 2"/>
          <p:cNvSpPr>
            <a:spLocks noGrp="1"/>
          </p:cNvSpPr>
          <p:nvPr>
            <p:ph sz="quarter" idx="10"/>
          </p:nvPr>
        </p:nvSpPr>
        <p:spPr/>
        <p:txBody>
          <a:bodyPr/>
          <a:lstStyle/>
          <a:p>
            <a:pPr marL="0" indent="0">
              <a:buNone/>
            </a:pPr>
            <a:r>
              <a:rPr lang="en-GB" sz="1400" dirty="0"/>
              <a:t>Water molecules are cohesive and adhesive. Cohesion and adhesion play an important role in the movement of water in a plant. When water evaporates from the leaves, the water column is pulled upward due to the cohesion of water molecules to one another and the adhesion of water molecules to the sides of the vessels. This capillary action is critical for plants to function. </a:t>
            </a:r>
          </a:p>
        </p:txBody>
      </p:sp>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2" action="ppaction://hlinksldjump"/>
              </a:rPr>
              <a:t>Jump back to </a:t>
            </a:r>
            <a:r>
              <a:rPr lang="en-US" altLang="en-US" sz="1200" dirty="0">
                <a:hlinkClick r:id="rId2" action="ppaction://hlinksldjump"/>
              </a:rPr>
              <a:t>Water as a Transport Medium </a:t>
            </a:r>
            <a:endParaRPr lang="en-GB" sz="1200" dirty="0"/>
          </a:p>
        </p:txBody>
      </p:sp>
    </p:spTree>
    <p:extLst>
      <p:ext uri="{BB962C8B-B14F-4D97-AF65-F5344CB8AC3E}">
        <p14:creationId xmlns:p14="http://schemas.microsoft.com/office/powerpoint/2010/main" val="35130423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0" dirty="0"/>
              <a:t>Ice Is Less Dense than Water Long Description</a:t>
            </a:r>
            <a:endParaRPr lang="en-GB" sz="3600" b="0" dirty="0"/>
          </a:p>
        </p:txBody>
      </p:sp>
      <p:sp>
        <p:nvSpPr>
          <p:cNvPr id="3" name="Content Placeholder 2"/>
          <p:cNvSpPr>
            <a:spLocks noGrp="1"/>
          </p:cNvSpPr>
          <p:nvPr>
            <p:ph sz="quarter" idx="10"/>
          </p:nvPr>
        </p:nvSpPr>
        <p:spPr/>
        <p:txBody>
          <a:bodyPr/>
          <a:lstStyle/>
          <a:p>
            <a:pPr>
              <a:spcBef>
                <a:spcPts val="0"/>
              </a:spcBef>
              <a:spcAft>
                <a:spcPts val="1000"/>
              </a:spcAft>
              <a:buAutoNum type="alphaLcPeriod"/>
            </a:pPr>
            <a:r>
              <a:rPr lang="en-GB" sz="1400" dirty="0"/>
              <a:t>Water is more dense at 4 degree Celsius than at 0 degree Celsius. Most substances contract when they solidify, but water expands when it freezes. In ice, water molecules form a lattice in which the hydrogen bonds are farther apart than in liquid water.</a:t>
            </a:r>
          </a:p>
          <a:p>
            <a:pPr>
              <a:spcBef>
                <a:spcPts val="0"/>
              </a:spcBef>
              <a:spcAft>
                <a:spcPts val="1000"/>
              </a:spcAft>
              <a:buAutoNum type="alphaLcPeriod"/>
            </a:pPr>
            <a:r>
              <a:rPr lang="en-GB" sz="1400" dirty="0"/>
              <a:t>This property of water allows ice to flow, providing habitats for some aquatic species and protecting other species that live beneath the ice. </a:t>
            </a:r>
          </a:p>
        </p:txBody>
      </p:sp>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2" action="ppaction://hlinksldjump"/>
              </a:rPr>
              <a:t>Jump back to </a:t>
            </a:r>
            <a:r>
              <a:rPr lang="en-US" altLang="en-US" sz="1200" dirty="0">
                <a:hlinkClick r:id="rId2" action="ppaction://hlinksldjump"/>
              </a:rPr>
              <a:t>Ice Is Less Dense than Water </a:t>
            </a:r>
            <a:endParaRPr lang="en-GB" sz="1200" dirty="0"/>
          </a:p>
        </p:txBody>
      </p:sp>
    </p:spTree>
    <p:extLst>
      <p:ext uri="{BB962C8B-B14F-4D97-AF65-F5344CB8AC3E}">
        <p14:creationId xmlns:p14="http://schemas.microsoft.com/office/powerpoint/2010/main" val="3991413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0" dirty="0"/>
              <a:t>The pH Scale (2) Long Description</a:t>
            </a:r>
            <a:endParaRPr lang="en-GB" sz="3600" b="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p:txBody>
              <a:bodyPr/>
              <a:lstStyle/>
              <a:p>
                <a:pPr marL="0" indent="0">
                  <a:buNone/>
                </a:pPr>
                <a:r>
                  <a:rPr lang="en-GB" sz="1400" dirty="0"/>
                  <a:t>The pH scale ranges from 0 to 14, with 0 being the most acidic and 14 being the most basic. pH 7 (neutral pH) has equal amounts of hydrogen ions </a:t>
                </a:r>
                <a14:m>
                  <m:oMath xmlns:m="http://schemas.openxmlformats.org/officeDocument/2006/math">
                    <m:d>
                      <m:dPr>
                        <m:ctrlPr>
                          <a:rPr lang="en-GB" sz="1400" i="1" smtClean="0">
                            <a:latin typeface="Cambria Math" panose="02040503050406030204" pitchFamily="18" charset="0"/>
                          </a:rPr>
                        </m:ctrlPr>
                      </m:dPr>
                      <m:e>
                        <m:sSup>
                          <m:sSupPr>
                            <m:ctrlPr>
                              <a:rPr lang="en-GB" sz="1400" i="1" smtClean="0">
                                <a:latin typeface="Cambria Math" panose="02040503050406030204" pitchFamily="18" charset="0"/>
                              </a:rPr>
                            </m:ctrlPr>
                          </m:sSupPr>
                          <m:e>
                            <m:r>
                              <m:rPr>
                                <m:sty m:val="p"/>
                              </m:rPr>
                              <a:rPr lang="en-US" sz="1400" b="0" i="0" smtClean="0">
                                <a:latin typeface="Cambria Math" panose="02040503050406030204" pitchFamily="18" charset="0"/>
                              </a:rPr>
                              <m:t>H</m:t>
                            </m:r>
                          </m:e>
                          <m:sup>
                            <m:r>
                              <a:rPr lang="en-US" sz="1400" b="0" i="0" smtClean="0">
                                <a:latin typeface="Cambria Math" panose="02040503050406030204" pitchFamily="18" charset="0"/>
                              </a:rPr>
                              <m:t>+</m:t>
                            </m:r>
                          </m:sup>
                        </m:sSup>
                      </m:e>
                    </m:d>
                  </m:oMath>
                </a14:m>
                <a:r>
                  <a:rPr lang="en-GB" sz="1400" dirty="0"/>
                  <a:t> and hydroxide ions </a:t>
                </a:r>
                <a14:m>
                  <m:oMath xmlns:m="http://schemas.openxmlformats.org/officeDocument/2006/math">
                    <m:d>
                      <m:dPr>
                        <m:ctrlPr>
                          <a:rPr lang="en-GB" sz="1400" i="1">
                            <a:latin typeface="Cambria Math" panose="02040503050406030204" pitchFamily="18" charset="0"/>
                          </a:rPr>
                        </m:ctrlPr>
                      </m:dPr>
                      <m:e>
                        <m:sSup>
                          <m:sSupPr>
                            <m:ctrlPr>
                              <a:rPr lang="en-GB" sz="1400" i="1">
                                <a:latin typeface="Cambria Math" panose="02040503050406030204" pitchFamily="18" charset="0"/>
                              </a:rPr>
                            </m:ctrlPr>
                          </m:sSupPr>
                          <m:e>
                            <m:r>
                              <m:rPr>
                                <m:sty m:val="p"/>
                              </m:rPr>
                              <a:rPr lang="en-US" sz="1400" b="0" i="0" smtClean="0">
                                <a:latin typeface="Cambria Math" panose="02040503050406030204" pitchFamily="18" charset="0"/>
                              </a:rPr>
                              <m:t>O</m:t>
                            </m:r>
                            <m:r>
                              <m:rPr>
                                <m:sty m:val="p"/>
                              </m:rPr>
                              <a:rPr lang="en-US" sz="1400" i="0">
                                <a:latin typeface="Cambria Math" panose="02040503050406030204" pitchFamily="18" charset="0"/>
                              </a:rPr>
                              <m:t>H</m:t>
                            </m:r>
                          </m:e>
                          <m:sup>
                            <m:r>
                              <a:rPr lang="en-US" sz="1400" b="0" i="0" smtClean="0">
                                <a:latin typeface="Cambria Math" panose="02040503050406030204" pitchFamily="18" charset="0"/>
                              </a:rPr>
                              <m:t>−</m:t>
                            </m:r>
                          </m:sup>
                        </m:sSup>
                      </m:e>
                    </m:d>
                  </m:oMath>
                </a14:m>
                <a:r>
                  <a:rPr lang="en-GB" sz="1400" dirty="0"/>
                  <a:t>. An acidic pH has more </a:t>
                </a:r>
                <a14:m>
                  <m:oMath xmlns:m="http://schemas.openxmlformats.org/officeDocument/2006/math">
                    <m:sSup>
                      <m:sSupPr>
                        <m:ctrlPr>
                          <a:rPr lang="en-GB" sz="1400" i="1">
                            <a:latin typeface="Cambria Math" panose="02040503050406030204" pitchFamily="18" charset="0"/>
                          </a:rPr>
                        </m:ctrlPr>
                      </m:sSupPr>
                      <m:e>
                        <m:r>
                          <m:rPr>
                            <m:sty m:val="p"/>
                          </m:rPr>
                          <a:rPr lang="en-US" sz="1400">
                            <a:latin typeface="Cambria Math" panose="02040503050406030204" pitchFamily="18" charset="0"/>
                          </a:rPr>
                          <m:t>H</m:t>
                        </m:r>
                      </m:e>
                      <m:sup>
                        <m:r>
                          <a:rPr lang="en-US" sz="1400">
                            <a:latin typeface="Cambria Math" panose="02040503050406030204" pitchFamily="18" charset="0"/>
                          </a:rPr>
                          <m:t>+</m:t>
                        </m:r>
                      </m:sup>
                    </m:sSup>
                  </m:oMath>
                </a14:m>
                <a:r>
                  <a:rPr lang="en-GB" sz="1400" dirty="0"/>
                  <a:t> than </a:t>
                </a:r>
                <a14:m>
                  <m:oMath xmlns:m="http://schemas.openxmlformats.org/officeDocument/2006/math">
                    <m:sSup>
                      <m:sSupPr>
                        <m:ctrlPr>
                          <a:rPr lang="en-GB" sz="1400" i="1">
                            <a:latin typeface="Cambria Math" panose="02040503050406030204" pitchFamily="18" charset="0"/>
                          </a:rPr>
                        </m:ctrlPr>
                      </m:sSupPr>
                      <m:e>
                        <m:r>
                          <m:rPr>
                            <m:sty m:val="p"/>
                          </m:rPr>
                          <a:rPr lang="en-US" sz="1400" b="0" i="0" smtClean="0">
                            <a:latin typeface="Cambria Math" panose="02040503050406030204" pitchFamily="18" charset="0"/>
                          </a:rPr>
                          <m:t>O</m:t>
                        </m:r>
                        <m:r>
                          <m:rPr>
                            <m:sty m:val="p"/>
                          </m:rPr>
                          <a:rPr lang="en-US" sz="1400">
                            <a:latin typeface="Cambria Math" panose="02040503050406030204" pitchFamily="18" charset="0"/>
                          </a:rPr>
                          <m:t>H</m:t>
                        </m:r>
                      </m:e>
                      <m:sup>
                        <m:r>
                          <a:rPr lang="en-US" sz="1400" b="0" i="0" smtClean="0">
                            <a:latin typeface="Cambria Math" panose="02040503050406030204" pitchFamily="18" charset="0"/>
                          </a:rPr>
                          <m:t>−</m:t>
                        </m:r>
                      </m:sup>
                    </m:sSup>
                  </m:oMath>
                </a14:m>
                <a:r>
                  <a:rPr lang="en-GB" sz="1400" dirty="0"/>
                  <a:t> and a basic pH has more </a:t>
                </a:r>
                <a14:m>
                  <m:oMath xmlns:m="http://schemas.openxmlformats.org/officeDocument/2006/math">
                    <m:sSup>
                      <m:sSupPr>
                        <m:ctrlPr>
                          <a:rPr lang="en-GB" sz="1400" i="1">
                            <a:latin typeface="Cambria Math" panose="02040503050406030204" pitchFamily="18" charset="0"/>
                          </a:rPr>
                        </m:ctrlPr>
                      </m:sSupPr>
                      <m:e>
                        <m:r>
                          <m:rPr>
                            <m:sty m:val="p"/>
                          </m:rPr>
                          <a:rPr lang="en-US" sz="1400">
                            <a:latin typeface="Cambria Math" panose="02040503050406030204" pitchFamily="18" charset="0"/>
                          </a:rPr>
                          <m:t>OH</m:t>
                        </m:r>
                      </m:e>
                      <m:sup>
                        <m:r>
                          <a:rPr lang="en-US" sz="1400">
                            <a:latin typeface="Cambria Math" panose="02040503050406030204" pitchFamily="18" charset="0"/>
                          </a:rPr>
                          <m:t>−</m:t>
                        </m:r>
                      </m:sup>
                    </m:sSup>
                  </m:oMath>
                </a14:m>
                <a:r>
                  <a:rPr lang="en-GB" sz="1400" dirty="0"/>
                  <a:t> than </a:t>
                </a:r>
                <a14:m>
                  <m:oMath xmlns:m="http://schemas.openxmlformats.org/officeDocument/2006/math">
                    <m:sSup>
                      <m:sSupPr>
                        <m:ctrlPr>
                          <a:rPr lang="en-GB" sz="1400" i="1">
                            <a:latin typeface="Cambria Math" panose="02040503050406030204" pitchFamily="18" charset="0"/>
                          </a:rPr>
                        </m:ctrlPr>
                      </m:sSupPr>
                      <m:e>
                        <m:r>
                          <m:rPr>
                            <m:sty m:val="p"/>
                          </m:rPr>
                          <a:rPr lang="en-US" sz="1400">
                            <a:latin typeface="Cambria Math" panose="02040503050406030204" pitchFamily="18" charset="0"/>
                          </a:rPr>
                          <m:t>H</m:t>
                        </m:r>
                      </m:e>
                      <m:sup>
                        <m:r>
                          <a:rPr lang="en-US" sz="1400">
                            <a:latin typeface="Cambria Math" panose="02040503050406030204" pitchFamily="18" charset="0"/>
                          </a:rPr>
                          <m:t>+</m:t>
                        </m:r>
                      </m:sup>
                    </m:sSup>
                  </m:oMath>
                </a14:m>
                <a:r>
                  <a:rPr lang="en-GB" sz="14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blipFill>
                <a:blip r:embed="rId2"/>
                <a:stretch>
                  <a:fillRect l="-222" t="-341"/>
                </a:stretch>
              </a:blipFill>
            </p:spPr>
            <p:txBody>
              <a:bodyPr/>
              <a:lstStyle/>
              <a:p>
                <a:r>
                  <a:rPr lang="en-US">
                    <a:noFill/>
                  </a:rPr>
                  <a:t> </a:t>
                </a:r>
              </a:p>
            </p:txBody>
          </p:sp>
        </mc:Fallback>
      </mc:AlternateContent>
      <p:sp>
        <p:nvSpPr>
          <p:cNvPr id="4" name="Content Placeholder 3"/>
          <p:cNvSpPr>
            <a:spLocks noGrp="1"/>
          </p:cNvSpPr>
          <p:nvPr>
            <p:ph sz="quarter" idx="11"/>
          </p:nvPr>
        </p:nvSpPr>
        <p:spPr>
          <a:xfrm>
            <a:off x="5334000" y="5486400"/>
            <a:ext cx="3352800" cy="304800"/>
          </a:xfrm>
        </p:spPr>
        <p:txBody>
          <a:bodyPr/>
          <a:lstStyle/>
          <a:p>
            <a:pPr marL="0" indent="0">
              <a:buNone/>
            </a:pPr>
            <a:r>
              <a:rPr lang="en-GB" sz="1200" dirty="0">
                <a:hlinkClick r:id="rId3" action="ppaction://hlinksldjump"/>
              </a:rPr>
              <a:t>Jump back to </a:t>
            </a:r>
            <a:r>
              <a:rPr lang="en-US" altLang="en-US" sz="1200" dirty="0">
                <a:hlinkClick r:id="rId3" action="ppaction://hlinksldjump"/>
              </a:rPr>
              <a:t>The pH Scale (2) </a:t>
            </a:r>
            <a:endParaRPr lang="en-GB" sz="1200" dirty="0"/>
          </a:p>
        </p:txBody>
      </p:sp>
    </p:spTree>
    <p:extLst>
      <p:ext uri="{BB962C8B-B14F-4D97-AF65-F5344CB8AC3E}">
        <p14:creationId xmlns:p14="http://schemas.microsoft.com/office/powerpoint/2010/main" val="49733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128"/>
            <a:ext cx="8229600" cy="484745"/>
          </a:xfrm>
        </p:spPr>
        <p:txBody>
          <a:bodyPr/>
          <a:lstStyle/>
          <a:p>
            <a:r>
              <a:rPr lang="en-US" altLang="en-US" dirty="0"/>
              <a:t>Atoms (1)</a:t>
            </a:r>
            <a:endParaRPr lang="en-GB" dirty="0"/>
          </a:p>
        </p:txBody>
      </p:sp>
      <p:sp>
        <p:nvSpPr>
          <p:cNvPr id="3" name="Content Placeholder 2"/>
          <p:cNvSpPr>
            <a:spLocks noGrp="1"/>
          </p:cNvSpPr>
          <p:nvPr>
            <p:ph idx="1"/>
          </p:nvPr>
        </p:nvSpPr>
        <p:spPr>
          <a:xfrm>
            <a:off x="457200" y="1295400"/>
            <a:ext cx="7696200" cy="5036997"/>
          </a:xfrm>
        </p:spPr>
        <p:txBody>
          <a:bodyPr>
            <a:normAutofit fontScale="92500" lnSpcReduction="20000"/>
          </a:bodyPr>
          <a:lstStyle/>
          <a:p>
            <a:pPr marL="0" indent="0">
              <a:spcBef>
                <a:spcPts val="0"/>
              </a:spcBef>
              <a:spcAft>
                <a:spcPts val="1500"/>
              </a:spcAft>
              <a:buNone/>
            </a:pPr>
            <a:r>
              <a:rPr lang="en-US" altLang="en-US" dirty="0">
                <a:latin typeface="Arial" panose="020B0604020202020204" pitchFamily="34" charset="0"/>
                <a:cs typeface="Arial" panose="020B0604020202020204" pitchFamily="34" charset="0"/>
              </a:rPr>
              <a:t>An </a:t>
            </a:r>
            <a:r>
              <a:rPr lang="en-US" altLang="en-US" b="1" dirty="0">
                <a:solidFill>
                  <a:srgbClr val="D90000"/>
                </a:solidFill>
                <a:latin typeface="Arial" panose="020B0604020202020204" pitchFamily="34" charset="0"/>
                <a:cs typeface="Arial" panose="020B0604020202020204" pitchFamily="34" charset="0"/>
              </a:rPr>
              <a:t>atom</a:t>
            </a:r>
            <a:r>
              <a:rPr lang="en-US" altLang="en-US" dirty="0">
                <a:latin typeface="Arial" panose="020B0604020202020204" pitchFamily="34" charset="0"/>
                <a:cs typeface="Arial" panose="020B0604020202020204" pitchFamily="34" charset="0"/>
              </a:rPr>
              <a:t> is the smallest part of an element that displays the property of the element.</a:t>
            </a:r>
          </a:p>
          <a:p>
            <a:pPr marL="285750" lvl="1">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An element and its atoms share the same name.</a:t>
            </a:r>
          </a:p>
          <a:p>
            <a:pPr marL="285750" lvl="1">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Composed of subatomic particles: protons, neutrons, electrons</a:t>
            </a:r>
          </a:p>
          <a:p>
            <a:pPr marL="285750" lvl="1">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Central nucleus</a:t>
            </a:r>
          </a:p>
          <a:p>
            <a:pPr marL="512763" lvl="2">
              <a:spcBef>
                <a:spcPts val="1200"/>
              </a:spcBef>
              <a:buFont typeface="Arial" panose="020B0604020202020204" pitchFamily="34" charset="0"/>
              <a:buChar char="•"/>
            </a:pPr>
            <a:r>
              <a:rPr lang="en-US" altLang="en-US" sz="2800" b="1" dirty="0">
                <a:solidFill>
                  <a:srgbClr val="D90000"/>
                </a:solidFill>
                <a:latin typeface="Arial" panose="020B0604020202020204" pitchFamily="34" charset="0"/>
                <a:cs typeface="Arial" panose="020B0604020202020204" pitchFamily="34" charset="0"/>
              </a:rPr>
              <a:t>Protons</a:t>
            </a:r>
            <a:r>
              <a:rPr lang="en-US" altLang="en-US" sz="2800" dirty="0">
                <a:latin typeface="Arial" panose="020B0604020202020204" pitchFamily="34" charset="0"/>
                <a:cs typeface="Arial" panose="020B0604020202020204" pitchFamily="34" charset="0"/>
              </a:rPr>
              <a:t> – positively charged, 1 amu</a:t>
            </a:r>
          </a:p>
          <a:p>
            <a:pPr marL="512763" lvl="2">
              <a:spcBef>
                <a:spcPts val="1200"/>
              </a:spcBef>
              <a:buFont typeface="Arial" panose="020B0604020202020204" pitchFamily="34" charset="0"/>
              <a:buChar char="•"/>
            </a:pPr>
            <a:r>
              <a:rPr lang="en-US" altLang="en-US" sz="2800" b="1" dirty="0">
                <a:solidFill>
                  <a:srgbClr val="D90000"/>
                </a:solidFill>
                <a:latin typeface="Arial" panose="020B0604020202020204" pitchFamily="34" charset="0"/>
                <a:cs typeface="Arial" panose="020B0604020202020204" pitchFamily="34" charset="0"/>
              </a:rPr>
              <a:t>Neutrons</a:t>
            </a:r>
            <a:r>
              <a:rPr lang="en-US" altLang="en-US" sz="2800" dirty="0">
                <a:latin typeface="Arial" panose="020B0604020202020204" pitchFamily="34" charset="0"/>
                <a:cs typeface="Arial" panose="020B0604020202020204" pitchFamily="34" charset="0"/>
              </a:rPr>
              <a:t> – no charge, 1 amu</a:t>
            </a:r>
          </a:p>
          <a:p>
            <a:pPr marL="285750" lvl="1">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Orbiting clouds around nucleus (electron shells)</a:t>
            </a:r>
          </a:p>
          <a:p>
            <a:pPr marL="512763" lvl="2">
              <a:spcBef>
                <a:spcPts val="1200"/>
              </a:spcBef>
              <a:buFont typeface="Arial" panose="020B0604020202020204" pitchFamily="34" charset="0"/>
              <a:buChar char="•"/>
            </a:pPr>
            <a:r>
              <a:rPr lang="en-US" altLang="en-US" sz="2800" b="1" dirty="0">
                <a:solidFill>
                  <a:srgbClr val="D90000"/>
                </a:solidFill>
                <a:latin typeface="Arial" panose="020B0604020202020204" pitchFamily="34" charset="0"/>
                <a:cs typeface="Arial" panose="020B0604020202020204" pitchFamily="34" charset="0"/>
              </a:rPr>
              <a:t>Electrons</a:t>
            </a:r>
            <a:r>
              <a:rPr lang="en-US" altLang="en-US" sz="2800" dirty="0">
                <a:latin typeface="Arial" panose="020B0604020202020204" pitchFamily="34" charset="0"/>
                <a:cs typeface="Arial" panose="020B0604020202020204" pitchFamily="34" charset="0"/>
              </a:rPr>
              <a:t> – negatively charged, very low mass—negligible in calculations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903"/>
            <a:ext cx="8229600" cy="645195"/>
          </a:xfrm>
        </p:spPr>
        <p:txBody>
          <a:bodyPr/>
          <a:lstStyle/>
          <a:p>
            <a:r>
              <a:rPr lang="en-US" altLang="en-US" dirty="0"/>
              <a:t>Atoms (2)</a:t>
            </a:r>
            <a:endParaRPr lang="en-US" dirty="0"/>
          </a:p>
        </p:txBody>
      </p:sp>
      <p:pic>
        <p:nvPicPr>
          <p:cNvPr id="6" name="Picture 5" descr="Model of Helium atom with 2 positively charged protons in nucleus">
            <a:extLst>
              <a:ext uri="{FF2B5EF4-FFF2-40B4-BE49-F238E27FC236}">
                <a16:creationId xmlns:a16="http://schemas.microsoft.com/office/drawing/2014/main" id="{D4613087-85D1-4FCB-AA31-6C53254C8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70035"/>
            <a:ext cx="6420746" cy="4544059"/>
          </a:xfrm>
          <a:prstGeom prst="rect">
            <a:avLst/>
          </a:prstGeom>
        </p:spPr>
      </p:pic>
      <mc:AlternateContent xmlns:mc="http://schemas.openxmlformats.org/markup-compatibility/2006" xmlns:a14="http://schemas.microsoft.com/office/drawing/2010/main">
        <mc:Choice Requires="a14">
          <p:graphicFrame>
            <p:nvGraphicFramePr>
              <p:cNvPr id="4" name="Table Placeholder 3"/>
              <p:cNvGraphicFramePr>
                <a:graphicFrameLocks noGrp="1"/>
              </p:cNvGraphicFramePr>
              <p:nvPr>
                <p:ph type="tbl" sz="quarter" idx="11"/>
                <p:extLst>
                  <p:ext uri="{D42A27DB-BD31-4B8C-83A1-F6EECF244321}">
                    <p14:modId xmlns:p14="http://schemas.microsoft.com/office/powerpoint/2010/main" val="2969378084"/>
                  </p:ext>
                </p:extLst>
              </p:nvPr>
            </p:nvGraphicFramePr>
            <p:xfrm>
              <a:off x="1826292" y="3886200"/>
              <a:ext cx="5781676" cy="1783080"/>
            </p:xfrm>
            <a:graphic>
              <a:graphicData uri="http://schemas.openxmlformats.org/drawingml/2006/table">
                <a:tbl>
                  <a:tblPr firstRow="1" bandRow="1">
                    <a:tableStyleId>{5940675A-B579-460E-94D1-54222C63F5DA}</a:tableStyleId>
                  </a:tblPr>
                  <a:tblGrid>
                    <a:gridCol w="1350169">
                      <a:extLst>
                        <a:ext uri="{9D8B030D-6E8A-4147-A177-3AD203B41FA5}">
                          <a16:colId xmlns:a16="http://schemas.microsoft.com/office/drawing/2014/main" val="20000"/>
                        </a:ext>
                      </a:extLst>
                    </a:gridCol>
                    <a:gridCol w="145970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457201">
                    <a:tc>
                      <a:txBody>
                        <a:bodyPr/>
                        <a:lstStyle/>
                        <a:p>
                          <a:pPr marL="0" indent="63500" algn="l"/>
                          <a:r>
                            <a:rPr lang="en-US" sz="1200" b="1" dirty="0"/>
                            <a:t>Particle</a:t>
                          </a:r>
                          <a:endParaRPr lang="en-GB" sz="1200" b="1"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Electric Charge</a:t>
                          </a:r>
                          <a:endParaRPr lang="en-GB"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Atomic Mass Unit (AMU)</a:t>
                          </a:r>
                          <a:endParaRPr lang="en-GB" sz="1200" b="1" dirty="0"/>
                        </a:p>
                      </a:txBody>
                      <a:tcPr/>
                    </a:tc>
                    <a:tc>
                      <a:txBody>
                        <a:bodyPr/>
                        <a:lstStyle/>
                        <a:p>
                          <a:pPr algn="l"/>
                          <a:r>
                            <a:rPr lang="en-US" sz="1200" b="1" dirty="0"/>
                            <a:t>Location</a:t>
                          </a:r>
                          <a:endParaRPr lang="en-GB" sz="1200" b="1" dirty="0"/>
                        </a:p>
                      </a:txBody>
                      <a:tcPr anchor="b"/>
                    </a:tc>
                    <a:extLst>
                      <a:ext uri="{0D108BD9-81ED-4DB2-BD59-A6C34878D82A}">
                        <a16:rowId xmlns:a16="http://schemas.microsoft.com/office/drawing/2014/main" val="10000"/>
                      </a:ext>
                    </a:extLst>
                  </a:tr>
                  <a:tr h="381000">
                    <a:tc>
                      <a:txBody>
                        <a:bodyPr/>
                        <a:lstStyle/>
                        <a:p>
                          <a:pPr marL="0" indent="63500"/>
                          <a:r>
                            <a:rPr lang="en-US" sz="1400" dirty="0"/>
                            <a:t>Proton</a:t>
                          </a:r>
                          <a:endParaRPr lang="en-GB"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m:t>
                                </m:r>
                              </m:oMath>
                            </m:oMathPara>
                          </a14:m>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1"/>
                      </a:ext>
                    </a:extLst>
                  </a:tr>
                  <a:tr h="381000">
                    <a:tc>
                      <a:txBody>
                        <a:bodyPr/>
                        <a:lstStyle/>
                        <a:p>
                          <a:pPr marL="0" indent="63500"/>
                          <a:r>
                            <a:rPr lang="en-US" sz="1400" dirty="0"/>
                            <a:t>Neutron</a:t>
                          </a:r>
                          <a:endParaRPr lang="en-GB" sz="1400" dirty="0"/>
                        </a:p>
                      </a:txBody>
                      <a:tcPr anchor="ctr"/>
                    </a:tc>
                    <a:tc>
                      <a:txBody>
                        <a:bodyPr/>
                        <a:lstStyle/>
                        <a:p>
                          <a:pPr algn="ctr"/>
                          <a:r>
                            <a:rPr lang="en-US" sz="1400" dirty="0"/>
                            <a:t>0</a:t>
                          </a:r>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2"/>
                      </a:ext>
                    </a:extLst>
                  </a:tr>
                  <a:tr h="381000">
                    <a:tc>
                      <a:txBody>
                        <a:bodyPr/>
                        <a:lstStyle/>
                        <a:p>
                          <a:pPr marL="0" indent="63500"/>
                          <a:r>
                            <a:rPr lang="en-US" sz="1400" dirty="0"/>
                            <a:t>Electron</a:t>
                          </a:r>
                          <a:endParaRPr lang="en-GB"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m:t>
                                </m:r>
                              </m:oMath>
                            </m:oMathPara>
                          </a14:m>
                          <a:endParaRPr lang="en-GB" sz="1400" dirty="0"/>
                        </a:p>
                      </a:txBody>
                      <a:tcPr anchor="ctr"/>
                    </a:tc>
                    <a:tc>
                      <a:txBody>
                        <a:bodyPr/>
                        <a:lstStyle/>
                        <a:p>
                          <a:pPr algn="ctr"/>
                          <a:r>
                            <a:rPr lang="en-US" sz="1400" dirty="0"/>
                            <a:t>0</a:t>
                          </a:r>
                          <a:endParaRPr lang="en-GB" sz="1400" dirty="0"/>
                        </a:p>
                      </a:txBody>
                      <a:tcPr anchor="ctr"/>
                    </a:tc>
                    <a:tc>
                      <a:txBody>
                        <a:bodyPr/>
                        <a:lstStyle/>
                        <a:p>
                          <a:r>
                            <a:rPr lang="en-US" sz="1400" dirty="0"/>
                            <a:t>Electron shell</a:t>
                          </a:r>
                          <a:endParaRPr lang="en-GB" sz="140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3"/>
              <p:cNvGraphicFramePr>
                <a:graphicFrameLocks noGrp="1"/>
              </p:cNvGraphicFramePr>
              <p:nvPr>
                <p:ph type="tbl" sz="quarter" idx="11"/>
                <p:extLst>
                  <p:ext uri="{D42A27DB-BD31-4B8C-83A1-F6EECF244321}">
                    <p14:modId xmlns:p14="http://schemas.microsoft.com/office/powerpoint/2010/main" val="2969378084"/>
                  </p:ext>
                </p:extLst>
              </p:nvPr>
            </p:nvGraphicFramePr>
            <p:xfrm>
              <a:off x="1826292" y="3886200"/>
              <a:ext cx="5781676" cy="1783080"/>
            </p:xfrm>
            <a:graphic>
              <a:graphicData uri="http://schemas.openxmlformats.org/drawingml/2006/table">
                <a:tbl>
                  <a:tblPr firstRow="1" bandRow="1">
                    <a:tableStyleId>{5940675A-B579-460E-94D1-54222C63F5DA}</a:tableStyleId>
                  </a:tblPr>
                  <a:tblGrid>
                    <a:gridCol w="1350169">
                      <a:extLst>
                        <a:ext uri="{9D8B030D-6E8A-4147-A177-3AD203B41FA5}">
                          <a16:colId xmlns:a16="http://schemas.microsoft.com/office/drawing/2014/main" val="20000"/>
                        </a:ext>
                      </a:extLst>
                    </a:gridCol>
                    <a:gridCol w="145970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640080">
                    <a:tc>
                      <a:txBody>
                        <a:bodyPr/>
                        <a:lstStyle/>
                        <a:p>
                          <a:pPr marL="0" indent="63500" algn="l"/>
                          <a:r>
                            <a:rPr lang="en-US" sz="1200" b="1" dirty="0"/>
                            <a:t>Particle</a:t>
                          </a:r>
                          <a:endParaRPr lang="en-GB" sz="1200" b="1"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Electric Charge</a:t>
                          </a:r>
                          <a:endParaRPr lang="en-GB"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Atomic Mass Unit (AMU)</a:t>
                          </a:r>
                          <a:endParaRPr lang="en-GB" sz="1200" b="1" dirty="0"/>
                        </a:p>
                      </a:txBody>
                      <a:tcPr/>
                    </a:tc>
                    <a:tc>
                      <a:txBody>
                        <a:bodyPr/>
                        <a:lstStyle/>
                        <a:p>
                          <a:pPr algn="l"/>
                          <a:r>
                            <a:rPr lang="en-US" sz="1200" b="1" dirty="0"/>
                            <a:t>Location</a:t>
                          </a:r>
                          <a:endParaRPr lang="en-GB" sz="1200" b="1" dirty="0"/>
                        </a:p>
                      </a:txBody>
                      <a:tcPr anchor="b"/>
                    </a:tc>
                    <a:extLst>
                      <a:ext uri="{0D108BD9-81ED-4DB2-BD59-A6C34878D82A}">
                        <a16:rowId xmlns:a16="http://schemas.microsoft.com/office/drawing/2014/main" val="10000"/>
                      </a:ext>
                    </a:extLst>
                  </a:tr>
                  <a:tr h="381000">
                    <a:tc>
                      <a:txBody>
                        <a:bodyPr/>
                        <a:lstStyle/>
                        <a:p>
                          <a:pPr marL="0" indent="63500"/>
                          <a:r>
                            <a:rPr lang="en-US" sz="1400" dirty="0"/>
                            <a:t>Proton</a:t>
                          </a:r>
                          <a:endParaRPr lang="en-GB" sz="1400" dirty="0"/>
                        </a:p>
                      </a:txBody>
                      <a:tcPr anchor="ctr"/>
                    </a:tc>
                    <a:tc>
                      <a:txBody>
                        <a:bodyPr/>
                        <a:lstStyle/>
                        <a:p>
                          <a:endParaRPr lang="en-US"/>
                        </a:p>
                      </a:txBody>
                      <a:tcPr anchor="ctr">
                        <a:blipFill>
                          <a:blip r:embed="rId4"/>
                          <a:stretch>
                            <a:fillRect l="-92917" t="-168254" r="-204167" b="-204762"/>
                          </a:stretch>
                        </a:blipFill>
                      </a:tcP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1"/>
                      </a:ext>
                    </a:extLst>
                  </a:tr>
                  <a:tr h="381000">
                    <a:tc>
                      <a:txBody>
                        <a:bodyPr/>
                        <a:lstStyle/>
                        <a:p>
                          <a:pPr marL="0" indent="63500"/>
                          <a:r>
                            <a:rPr lang="en-US" sz="1400" dirty="0"/>
                            <a:t>Neutron</a:t>
                          </a:r>
                          <a:endParaRPr lang="en-GB" sz="1400" dirty="0"/>
                        </a:p>
                      </a:txBody>
                      <a:tcPr anchor="ctr"/>
                    </a:tc>
                    <a:tc>
                      <a:txBody>
                        <a:bodyPr/>
                        <a:lstStyle/>
                        <a:p>
                          <a:pPr algn="ctr"/>
                          <a:r>
                            <a:rPr lang="en-US" sz="1400" dirty="0"/>
                            <a:t>0</a:t>
                          </a:r>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2"/>
                      </a:ext>
                    </a:extLst>
                  </a:tr>
                  <a:tr h="381000">
                    <a:tc>
                      <a:txBody>
                        <a:bodyPr/>
                        <a:lstStyle/>
                        <a:p>
                          <a:pPr marL="0" indent="63500"/>
                          <a:r>
                            <a:rPr lang="en-US" sz="1400" dirty="0"/>
                            <a:t>Electron</a:t>
                          </a:r>
                          <a:endParaRPr lang="en-GB" sz="1400" dirty="0"/>
                        </a:p>
                      </a:txBody>
                      <a:tcPr anchor="ctr"/>
                    </a:tc>
                    <a:tc>
                      <a:txBody>
                        <a:bodyPr/>
                        <a:lstStyle/>
                        <a:p>
                          <a:endParaRPr lang="en-US"/>
                        </a:p>
                      </a:txBody>
                      <a:tcPr anchor="ctr">
                        <a:blipFill>
                          <a:blip r:embed="rId4"/>
                          <a:stretch>
                            <a:fillRect l="-92917" t="-366667" r="-204167" b="-6349"/>
                          </a:stretch>
                        </a:blipFill>
                      </a:tcPr>
                    </a:tc>
                    <a:tc>
                      <a:txBody>
                        <a:bodyPr/>
                        <a:lstStyle/>
                        <a:p>
                          <a:pPr algn="ctr"/>
                          <a:r>
                            <a:rPr lang="en-US" sz="1400" dirty="0"/>
                            <a:t>0</a:t>
                          </a:r>
                          <a:endParaRPr lang="en-GB" sz="1400" dirty="0"/>
                        </a:p>
                      </a:txBody>
                      <a:tcPr anchor="ctr"/>
                    </a:tc>
                    <a:tc>
                      <a:txBody>
                        <a:bodyPr/>
                        <a:lstStyle/>
                        <a:p>
                          <a:r>
                            <a:rPr lang="en-US" sz="1400" dirty="0"/>
                            <a:t>Electron shell</a:t>
                          </a:r>
                          <a:endParaRPr lang="en-GB" sz="140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903"/>
            <a:ext cx="8229600" cy="645195"/>
          </a:xfrm>
        </p:spPr>
        <p:txBody>
          <a:bodyPr/>
          <a:lstStyle/>
          <a:p>
            <a:r>
              <a:rPr lang="en-US" altLang="en-US" dirty="0"/>
              <a:t>Atoms (3)</a:t>
            </a:r>
            <a:endParaRPr lang="en-US" dirty="0"/>
          </a:p>
        </p:txBody>
      </p:sp>
      <p:pic>
        <p:nvPicPr>
          <p:cNvPr id="4" name="Picture 3" descr="Model of Helium atom with 2 protons and 2 neutrons in nucleus">
            <a:extLst>
              <a:ext uri="{FF2B5EF4-FFF2-40B4-BE49-F238E27FC236}">
                <a16:creationId xmlns:a16="http://schemas.microsoft.com/office/drawing/2014/main" id="{B7CB6762-1507-40D3-8D21-C1C5E25E5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627" y="1195070"/>
            <a:ext cx="6420746" cy="4544059"/>
          </a:xfrm>
          <a:prstGeom prst="rect">
            <a:avLst/>
          </a:prstGeom>
        </p:spPr>
      </p:pic>
      <mc:AlternateContent xmlns:mc="http://schemas.openxmlformats.org/markup-compatibility/2006" xmlns:a14="http://schemas.microsoft.com/office/drawing/2010/main">
        <mc:Choice Requires="a14">
          <p:graphicFrame>
            <p:nvGraphicFramePr>
              <p:cNvPr id="7" name="Table Placeholder 3"/>
              <p:cNvGraphicFramePr>
                <a:graphicFrameLocks noGrp="1"/>
              </p:cNvGraphicFramePr>
              <p:nvPr>
                <p:ph type="tbl" sz="quarter" idx="11"/>
                <p:extLst>
                  <p:ext uri="{D42A27DB-BD31-4B8C-83A1-F6EECF244321}">
                    <p14:modId xmlns:p14="http://schemas.microsoft.com/office/powerpoint/2010/main" val="371854110"/>
                  </p:ext>
                </p:extLst>
              </p:nvPr>
            </p:nvGraphicFramePr>
            <p:xfrm>
              <a:off x="1600200" y="3733800"/>
              <a:ext cx="5791200" cy="1783080"/>
            </p:xfrm>
            <a:graphic>
              <a:graphicData uri="http://schemas.openxmlformats.org/drawingml/2006/table">
                <a:tbl>
                  <a:tblPr firstRow="1" bandRow="1">
                    <a:tableStyleId>{5940675A-B579-460E-94D1-54222C63F5DA}</a:tableStyleId>
                  </a:tblPr>
                  <a:tblGrid>
                    <a:gridCol w="1279358">
                      <a:extLst>
                        <a:ext uri="{9D8B030D-6E8A-4147-A177-3AD203B41FA5}">
                          <a16:colId xmlns:a16="http://schemas.microsoft.com/office/drawing/2014/main" val="20000"/>
                        </a:ext>
                      </a:extLst>
                    </a:gridCol>
                    <a:gridCol w="1463842">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457201">
                    <a:tc>
                      <a:txBody>
                        <a:bodyPr/>
                        <a:lstStyle/>
                        <a:p>
                          <a:pPr marL="0" indent="63500" algn="l"/>
                          <a:r>
                            <a:rPr lang="en-US" sz="1200" b="1" dirty="0"/>
                            <a:t>Particle</a:t>
                          </a:r>
                          <a:endParaRPr lang="en-GB" sz="1200" b="1"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Electric Charge</a:t>
                          </a:r>
                          <a:endParaRPr lang="en-GB"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Atomic Mass Unit (AMU)</a:t>
                          </a:r>
                          <a:endParaRPr lang="en-GB" sz="1200" b="1" dirty="0"/>
                        </a:p>
                      </a:txBody>
                      <a:tcPr/>
                    </a:tc>
                    <a:tc>
                      <a:txBody>
                        <a:bodyPr/>
                        <a:lstStyle/>
                        <a:p>
                          <a:pPr algn="l"/>
                          <a:r>
                            <a:rPr lang="en-US" sz="1200" b="1" dirty="0"/>
                            <a:t>Location</a:t>
                          </a:r>
                          <a:endParaRPr lang="en-GB" sz="1200" b="1" dirty="0"/>
                        </a:p>
                      </a:txBody>
                      <a:tcPr anchor="b"/>
                    </a:tc>
                    <a:extLst>
                      <a:ext uri="{0D108BD9-81ED-4DB2-BD59-A6C34878D82A}">
                        <a16:rowId xmlns:a16="http://schemas.microsoft.com/office/drawing/2014/main" val="10000"/>
                      </a:ext>
                    </a:extLst>
                  </a:tr>
                  <a:tr h="381000">
                    <a:tc>
                      <a:txBody>
                        <a:bodyPr/>
                        <a:lstStyle/>
                        <a:p>
                          <a:pPr marL="0" indent="63500"/>
                          <a:r>
                            <a:rPr lang="en-US" sz="1400" dirty="0"/>
                            <a:t>Proton</a:t>
                          </a:r>
                          <a:endParaRPr lang="en-GB"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m:t>
                                </m:r>
                              </m:oMath>
                            </m:oMathPara>
                          </a14:m>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1"/>
                      </a:ext>
                    </a:extLst>
                  </a:tr>
                  <a:tr h="381000">
                    <a:tc>
                      <a:txBody>
                        <a:bodyPr/>
                        <a:lstStyle/>
                        <a:p>
                          <a:pPr marL="0" indent="63500"/>
                          <a:r>
                            <a:rPr lang="en-US" sz="1400" dirty="0"/>
                            <a:t>Neutron</a:t>
                          </a:r>
                          <a:endParaRPr lang="en-GB" sz="1400" dirty="0"/>
                        </a:p>
                      </a:txBody>
                      <a:tcPr anchor="ctr"/>
                    </a:tc>
                    <a:tc>
                      <a:txBody>
                        <a:bodyPr/>
                        <a:lstStyle/>
                        <a:p>
                          <a:pPr algn="ctr"/>
                          <a:r>
                            <a:rPr lang="en-US" sz="1400" dirty="0"/>
                            <a:t>0</a:t>
                          </a:r>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2"/>
                      </a:ext>
                    </a:extLst>
                  </a:tr>
                  <a:tr h="381000">
                    <a:tc>
                      <a:txBody>
                        <a:bodyPr/>
                        <a:lstStyle/>
                        <a:p>
                          <a:pPr marL="0" indent="63500"/>
                          <a:r>
                            <a:rPr lang="en-US" sz="1400" dirty="0"/>
                            <a:t>Electron</a:t>
                          </a:r>
                          <a:endParaRPr lang="en-GB"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m:t>
                                </m:r>
                              </m:oMath>
                            </m:oMathPara>
                          </a14:m>
                          <a:endParaRPr lang="en-GB" sz="1400" dirty="0"/>
                        </a:p>
                      </a:txBody>
                      <a:tcPr anchor="ctr"/>
                    </a:tc>
                    <a:tc>
                      <a:txBody>
                        <a:bodyPr/>
                        <a:lstStyle/>
                        <a:p>
                          <a:pPr algn="ctr"/>
                          <a:r>
                            <a:rPr lang="en-US" sz="1400" dirty="0"/>
                            <a:t>0</a:t>
                          </a:r>
                          <a:endParaRPr lang="en-GB" sz="1400" dirty="0"/>
                        </a:p>
                      </a:txBody>
                      <a:tcPr anchor="ctr"/>
                    </a:tc>
                    <a:tc>
                      <a:txBody>
                        <a:bodyPr/>
                        <a:lstStyle/>
                        <a:p>
                          <a:r>
                            <a:rPr lang="en-US" sz="1400" dirty="0"/>
                            <a:t>Electron shell</a:t>
                          </a:r>
                          <a:endParaRPr lang="en-GB" sz="140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7" name="Table Placeholder 3"/>
              <p:cNvGraphicFramePr>
                <a:graphicFrameLocks noGrp="1"/>
              </p:cNvGraphicFramePr>
              <p:nvPr>
                <p:ph type="tbl" sz="quarter" idx="11"/>
                <p:extLst>
                  <p:ext uri="{D42A27DB-BD31-4B8C-83A1-F6EECF244321}">
                    <p14:modId xmlns:p14="http://schemas.microsoft.com/office/powerpoint/2010/main" val="371854110"/>
                  </p:ext>
                </p:extLst>
              </p:nvPr>
            </p:nvGraphicFramePr>
            <p:xfrm>
              <a:off x="1600200" y="3733800"/>
              <a:ext cx="5791200" cy="1783080"/>
            </p:xfrm>
            <a:graphic>
              <a:graphicData uri="http://schemas.openxmlformats.org/drawingml/2006/table">
                <a:tbl>
                  <a:tblPr firstRow="1" bandRow="1">
                    <a:tableStyleId>{5940675A-B579-460E-94D1-54222C63F5DA}</a:tableStyleId>
                  </a:tblPr>
                  <a:tblGrid>
                    <a:gridCol w="1279358">
                      <a:extLst>
                        <a:ext uri="{9D8B030D-6E8A-4147-A177-3AD203B41FA5}">
                          <a16:colId xmlns:a16="http://schemas.microsoft.com/office/drawing/2014/main" val="20000"/>
                        </a:ext>
                      </a:extLst>
                    </a:gridCol>
                    <a:gridCol w="1463842">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640080">
                    <a:tc>
                      <a:txBody>
                        <a:bodyPr/>
                        <a:lstStyle/>
                        <a:p>
                          <a:pPr marL="0" indent="63500" algn="l"/>
                          <a:r>
                            <a:rPr lang="en-US" sz="1200" b="1" dirty="0"/>
                            <a:t>Particle</a:t>
                          </a:r>
                          <a:endParaRPr lang="en-GB" sz="1200" b="1" dirty="0"/>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Electric Charge</a:t>
                          </a:r>
                          <a:endParaRPr lang="en-GB"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Subatomic Particles</a:t>
                          </a:r>
                          <a:endParaRPr lang="en-GB" sz="1200" b="1" dirty="0"/>
                        </a:p>
                        <a:p>
                          <a:pPr algn="ctr"/>
                          <a:r>
                            <a:rPr lang="en-US" sz="1200" b="1" dirty="0"/>
                            <a:t>Atomic Mass Unit (AMU)</a:t>
                          </a:r>
                          <a:endParaRPr lang="en-GB" sz="1200" b="1" dirty="0"/>
                        </a:p>
                      </a:txBody>
                      <a:tcPr/>
                    </a:tc>
                    <a:tc>
                      <a:txBody>
                        <a:bodyPr/>
                        <a:lstStyle/>
                        <a:p>
                          <a:pPr algn="l"/>
                          <a:r>
                            <a:rPr lang="en-US" sz="1200" b="1" dirty="0"/>
                            <a:t>Location</a:t>
                          </a:r>
                          <a:endParaRPr lang="en-GB" sz="1200" b="1" dirty="0"/>
                        </a:p>
                      </a:txBody>
                      <a:tcPr anchor="b"/>
                    </a:tc>
                    <a:extLst>
                      <a:ext uri="{0D108BD9-81ED-4DB2-BD59-A6C34878D82A}">
                        <a16:rowId xmlns:a16="http://schemas.microsoft.com/office/drawing/2014/main" val="10000"/>
                      </a:ext>
                    </a:extLst>
                  </a:tr>
                  <a:tr h="381000">
                    <a:tc>
                      <a:txBody>
                        <a:bodyPr/>
                        <a:lstStyle/>
                        <a:p>
                          <a:pPr marL="0" indent="63500"/>
                          <a:r>
                            <a:rPr lang="en-US" sz="1400" dirty="0"/>
                            <a:t>Proton</a:t>
                          </a:r>
                          <a:endParaRPr lang="en-GB" sz="1400" dirty="0"/>
                        </a:p>
                      </a:txBody>
                      <a:tcPr anchor="ctr"/>
                    </a:tc>
                    <a:tc>
                      <a:txBody>
                        <a:bodyPr/>
                        <a:lstStyle/>
                        <a:p>
                          <a:endParaRPr lang="en-US"/>
                        </a:p>
                      </a:txBody>
                      <a:tcPr anchor="ctr">
                        <a:blipFill>
                          <a:blip r:embed="rId4"/>
                          <a:stretch>
                            <a:fillRect l="-87917" t="-168254" r="-209583" b="-204762"/>
                          </a:stretch>
                        </a:blipFill>
                      </a:tcP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1"/>
                      </a:ext>
                    </a:extLst>
                  </a:tr>
                  <a:tr h="381000">
                    <a:tc>
                      <a:txBody>
                        <a:bodyPr/>
                        <a:lstStyle/>
                        <a:p>
                          <a:pPr marL="0" indent="63500"/>
                          <a:r>
                            <a:rPr lang="en-US" sz="1400" dirty="0"/>
                            <a:t>Neutron</a:t>
                          </a:r>
                          <a:endParaRPr lang="en-GB" sz="1400" dirty="0"/>
                        </a:p>
                      </a:txBody>
                      <a:tcPr anchor="ctr"/>
                    </a:tc>
                    <a:tc>
                      <a:txBody>
                        <a:bodyPr/>
                        <a:lstStyle/>
                        <a:p>
                          <a:pPr algn="ctr"/>
                          <a:r>
                            <a:rPr lang="en-US" sz="1400" dirty="0"/>
                            <a:t>0</a:t>
                          </a:r>
                          <a:endParaRPr lang="en-GB" sz="1400" dirty="0"/>
                        </a:p>
                      </a:txBody>
                      <a:tcPr anchor="ctr"/>
                    </a:tc>
                    <a:tc>
                      <a:txBody>
                        <a:bodyPr/>
                        <a:lstStyle/>
                        <a:p>
                          <a:pPr algn="ctr"/>
                          <a:r>
                            <a:rPr lang="en-US" sz="1400" dirty="0"/>
                            <a:t>1</a:t>
                          </a:r>
                          <a:endParaRPr lang="en-GB" sz="1400" dirty="0"/>
                        </a:p>
                      </a:txBody>
                      <a:tcPr anchor="ctr"/>
                    </a:tc>
                    <a:tc>
                      <a:txBody>
                        <a:bodyPr/>
                        <a:lstStyle/>
                        <a:p>
                          <a:r>
                            <a:rPr lang="en-US" sz="1400" dirty="0"/>
                            <a:t>Nucleus</a:t>
                          </a:r>
                          <a:endParaRPr lang="en-GB" sz="1400" dirty="0"/>
                        </a:p>
                      </a:txBody>
                      <a:tcPr anchor="ctr"/>
                    </a:tc>
                    <a:extLst>
                      <a:ext uri="{0D108BD9-81ED-4DB2-BD59-A6C34878D82A}">
                        <a16:rowId xmlns:a16="http://schemas.microsoft.com/office/drawing/2014/main" val="10002"/>
                      </a:ext>
                    </a:extLst>
                  </a:tr>
                  <a:tr h="381000">
                    <a:tc>
                      <a:txBody>
                        <a:bodyPr/>
                        <a:lstStyle/>
                        <a:p>
                          <a:pPr marL="0" indent="63500"/>
                          <a:r>
                            <a:rPr lang="en-US" sz="1400" dirty="0"/>
                            <a:t>Electron</a:t>
                          </a:r>
                          <a:endParaRPr lang="en-GB" sz="1400" dirty="0"/>
                        </a:p>
                      </a:txBody>
                      <a:tcPr anchor="ctr"/>
                    </a:tc>
                    <a:tc>
                      <a:txBody>
                        <a:bodyPr/>
                        <a:lstStyle/>
                        <a:p>
                          <a:endParaRPr lang="en-US"/>
                        </a:p>
                      </a:txBody>
                      <a:tcPr anchor="ctr">
                        <a:blipFill>
                          <a:blip r:embed="rId4"/>
                          <a:stretch>
                            <a:fillRect l="-87917" t="-366667" r="-209583" b="-6349"/>
                          </a:stretch>
                        </a:blipFill>
                      </a:tcPr>
                    </a:tc>
                    <a:tc>
                      <a:txBody>
                        <a:bodyPr/>
                        <a:lstStyle/>
                        <a:p>
                          <a:pPr algn="ctr"/>
                          <a:r>
                            <a:rPr lang="en-US" sz="1400" dirty="0"/>
                            <a:t>0</a:t>
                          </a:r>
                          <a:endParaRPr lang="en-GB" sz="1400" dirty="0"/>
                        </a:p>
                      </a:txBody>
                      <a:tcPr anchor="ctr"/>
                    </a:tc>
                    <a:tc>
                      <a:txBody>
                        <a:bodyPr/>
                        <a:lstStyle/>
                        <a:p>
                          <a:r>
                            <a:rPr lang="en-US" sz="1400" dirty="0"/>
                            <a:t>Electron shell</a:t>
                          </a:r>
                          <a:endParaRPr lang="en-GB" sz="140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SECTOMILLISECCONVERTED" val="1"/>
  <p:tag name="MMPROD_UIDATA" val="&lt;database version=&quot;6.0&quot;&gt;&lt;object type=&quot;1&quot; unique_id=&quot;10001&quot;&gt;&lt;object type=&quot;8&quot; unique_id=&quot;10002&quot;&gt;&lt;/object&gt;&lt;object type=&quot;2&quot; unique_id=&quot;10003&quot;&gt;&lt;object type=&quot;3&quot; unique_id=&quot;10647&quot;&gt;&lt;property id=&quot;20148&quot; value=&quot;5&quot;/&gt;&lt;property id=&quot;20300&quot; value=&quot;Slide 1 - &amp;quot;Biology&amp;#x0D;&amp;#x0A;&amp;#x0D;&amp;#x0A;Sylvia S. Mader&amp;#x0D;&amp;#x0A;Michael Windelspecht&amp;#x0D;&amp;#x0A;&amp;quot;&quot;/&gt;&lt;property id=&quot;20307&quot; value=&quot;467&quot;/&gt;&lt;/object&gt;&lt;object type=&quot;3&quot; unique_id=&quot;10648&quot;&gt;&lt;property id=&quot;20148&quot; value=&quot;5&quot;/&gt;&lt;property id=&quot;20300&quot; value=&quot;Slide 2 - &amp;quot;The Search for Life on Mars&amp;quot;&quot;/&gt;&lt;property id=&quot;20307&quot; value=&quot;506&quot;/&gt;&lt;/object&gt;&lt;object type=&quot;3&quot; unique_id=&quot;10649&quot;&gt;&lt;property id=&quot;20148&quot; value=&quot;5&quot;/&gt;&lt;property id=&quot;20300&quot; value=&quot;Slide 3 - &amp;quot;Outline&amp;quot;&quot;/&gt;&lt;property id=&quot;20307&quot; value=&quot;509&quot;/&gt;&lt;/object&gt;&lt;object type=&quot;3&quot; unique_id=&quot;10650&quot;&gt;&lt;property id=&quot;20148&quot; value=&quot;5&quot;/&gt;&lt;property id=&quot;20300&quot; value=&quot;Slide 4 - &amp;quot;2.1 Chemical Elements&amp;quot;&quot;/&gt;&lt;property id=&quot;20307&quot; value=&quot;419&quot;/&gt;&lt;/object&gt;&lt;object type=&quot;3&quot; unique_id=&quot;10651&quot;&gt;&lt;property id=&quot;20148&quot; value=&quot;5&quot;/&gt;&lt;property id=&quot;20300&quot; value=&quot;Slide 5 - &amp;quot;Elements&amp;quot;&quot;/&gt;&lt;property id=&quot;20307&quot; value=&quot;468&quot;/&gt;&lt;/object&gt;&lt;object type=&quot;3&quot; unique_id=&quot;10652&quot;&gt;&lt;property id=&quot;20148&quot; value=&quot;5&quot;/&gt;&lt;property id=&quot;20300&quot; value=&quot;Slide 6&quot;/&gt;&lt;property id=&quot;20307&quot; value=&quot;489&quot;/&gt;&lt;/object&gt;&lt;object type=&quot;3&quot; unique_id=&quot;10653&quot;&gt;&lt;property id=&quot;20148&quot; value=&quot;5&quot;/&gt;&lt;property id=&quot;20300&quot; value=&quot;Slide 7 - &amp;quot;Atoms&amp;quot;&quot;/&gt;&lt;property id=&quot;20307&quot; value=&quot;421&quot;/&gt;&lt;/object&gt;&lt;object type=&quot;3&quot; unique_id=&quot;10654&quot;&gt;&lt;property id=&quot;20148&quot; value=&quot;5&quot;/&gt;&lt;property id=&quot;20300&quot; value=&quot;Slide 8&quot;/&gt;&lt;property id=&quot;20307&quot; value=&quot;490&quot;/&gt;&lt;/object&gt;&lt;object type=&quot;3&quot; unique_id=&quot;10655&quot;&gt;&lt;property id=&quot;20148&quot; value=&quot;5&quot;/&gt;&lt;property id=&quot;20300&quot; value=&quot;Slide 9&quot;/&gt;&lt;property id=&quot;20307&quot; value=&quot;491&quot;/&gt;&lt;/object&gt;&lt;object type=&quot;3&quot; unique_id=&quot;10656&quot;&gt;&lt;property id=&quot;20148&quot; value=&quot;5&quot;/&gt;&lt;property id=&quot;20300&quot; value=&quot;Slide 10&quot;/&gt;&lt;property id=&quot;20307&quot; value=&quot;492&quot;/&gt;&lt;/object&gt;&lt;object type=&quot;3&quot; unique_id=&quot;10657&quot;&gt;&lt;property id=&quot;20148&quot; value=&quot;5&quot;/&gt;&lt;property id=&quot;20300&quot; value=&quot;Slide 11 - &amp;quot;Atomic Number and Mass Number&amp;quot;&quot;/&gt;&lt;property id=&quot;20307&quot; value=&quot;423&quot;/&gt;&lt;/object&gt;&lt;object type=&quot;3&quot; unique_id=&quot;10658&quot;&gt;&lt;property id=&quot;20148&quot; value=&quot;5&quot;/&gt;&lt;property id=&quot;20300&quot; value=&quot;Slide 12&quot;/&gt;&lt;property id=&quot;20307&quot; value=&quot;474&quot;/&gt;&lt;/object&gt;&lt;object type=&quot;3&quot; unique_id=&quot;10659&quot;&gt;&lt;property id=&quot;20148&quot; value=&quot;5&quot;/&gt;&lt;property id=&quot;20300&quot; value=&quot;Slide 13 - &amp;quot;Periodic Table&amp;quot;&quot;/&gt;&lt;property id=&quot;20307&quot; value=&quot;425&quot;/&gt;&lt;/object&gt;&lt;object type=&quot;3&quot; unique_id=&quot;10660&quot;&gt;&lt;property id=&quot;20148&quot; value=&quot;5&quot;/&gt;&lt;property id=&quot;20300&quot; value=&quot;Slide 14&quot;/&gt;&lt;property id=&quot;20307&quot; value=&quot;493&quot;/&gt;&lt;/object&gt;&lt;object type=&quot;3&quot; unique_id=&quot;10661&quot;&gt;&lt;property id=&quot;20148&quot; value=&quot;5&quot;/&gt;&lt;property id=&quot;20300&quot; value=&quot;Slide 15 - &amp;quot;Isotopes&amp;quot;&quot;/&gt;&lt;property id=&quot;20307&quot; value=&quot;428&quot;/&gt;&lt;/object&gt;&lt;object type=&quot;3&quot; unique_id=&quot;10662&quot;&gt;&lt;property id=&quot;20148&quot; value=&quot;5&quot;/&gt;&lt;property id=&quot;20300&quot; value=&quot;Slide 16&quot;/&gt;&lt;property id=&quot;20307&quot; value=&quot;494&quot;/&gt;&lt;/object&gt;&lt;object type=&quot;3&quot; unique_id=&quot;10663&quot;&gt;&lt;property id=&quot;20148&quot; value=&quot;5&quot;/&gt;&lt;property id=&quot;20300&quot; value=&quot;Slide 17 - &amp;quot;Uses of High Levels of Radiation&amp;quot;&quot;/&gt;&lt;property id=&quot;20307&quot; value=&quot;430&quot;/&gt;&lt;/object&gt;&lt;object type=&quot;3&quot; unique_id=&quot;10664&quot;&gt;&lt;property id=&quot;20148&quot; value=&quot;5&quot;/&gt;&lt;property id=&quot;20300&quot; value=&quot;Slide 18 - &amp;quot;Electrons and Energy&amp;quot;&quot;/&gt;&lt;property id=&quot;20307&quot; value=&quot;431&quot;/&gt;&lt;/object&gt;&lt;object type=&quot;3&quot; unique_id=&quot;10665&quot;&gt;&lt;property id=&quot;20148&quot; value=&quot;5&quot;/&gt;&lt;property id=&quot;20300&quot; value=&quot;Slide 19 - &amp;quot;The Distribution of Electrons&amp;quot;&quot;/&gt;&lt;property id=&quot;20307&quot; value=&quot;471&quot;/&gt;&lt;/object&gt;&lt;object type=&quot;3&quot; unique_id=&quot;10666&quot;&gt;&lt;property id=&quot;20148&quot; value=&quot;5&quot;/&gt;&lt;property id=&quot;20300&quot; value=&quot;Slide 20 - &amp;quot;Valence Electrons&amp;quot;&quot;/&gt;&lt;property id=&quot;20307&quot; value=&quot;476&quot;/&gt;&lt;/object&gt;&lt;object type=&quot;3&quot; unique_id=&quot;10667&quot;&gt;&lt;property id=&quot;20148&quot; value=&quot;5&quot;/&gt;&lt;property id=&quot;20300&quot; value=&quot;Slide 21 - &amp;quot;Valence Electrons&amp;quot;&quot;/&gt;&lt;property id=&quot;20307&quot; value=&quot;480&quot;/&gt;&lt;/object&gt;&lt;object type=&quot;3&quot; unique_id=&quot;10668&quot;&gt;&lt;property id=&quot;20148&quot; value=&quot;5&quot;/&gt;&lt;property id=&quot;20300&quot; value=&quot;Slide 22&quot;/&gt;&lt;property id=&quot;20307&quot; value=&quot;495&quot;/&gt;&lt;/object&gt;&lt;object type=&quot;3&quot; unique_id=&quot;10669&quot;&gt;&lt;property id=&quot;20148&quot; value=&quot;5&quot;/&gt;&lt;property id=&quot;20300&quot; value=&quot;Slide 23 - &amp;quot;2.2 Molecules and Compounds&amp;quot;&quot;/&gt;&lt;property id=&quot;20307&quot; value=&quot;435&quot;/&gt;&lt;/object&gt;&lt;object type=&quot;3&quot; unique_id=&quot;10670&quot;&gt;&lt;property id=&quot;20148&quot; value=&quot;5&quot;/&gt;&lt;property id=&quot;20300&quot; value=&quot;Slide 24 - &amp;quot;Compounds and Molecules&amp;quot;&quot;/&gt;&lt;property id=&quot;20307&quot; value=&quot;436&quot;/&gt;&lt;/object&gt;&lt;object type=&quot;3&quot; unique_id=&quot;10671&quot;&gt;&lt;property id=&quot;20148&quot; value=&quot;5&quot;/&gt;&lt;property id=&quot;20300&quot; value=&quot;Slide 25 - &amp;quot;Chemical Bonding&amp;quot;&quot;/&gt;&lt;property id=&quot;20307&quot; value=&quot;437&quot;/&gt;&lt;/object&gt;&lt;object type=&quot;3&quot; unique_id=&quot;10672&quot;&gt;&lt;property id=&quot;20148&quot; value=&quot;5&quot;/&gt;&lt;property id=&quot;20300&quot; value=&quot;Slide 26 - &amp;quot;Types of Bonds: Ionic Bonding&amp;quot;&quot;/&gt;&lt;property id=&quot;20307&quot; value=&quot;481&quot;/&gt;&lt;/object&gt;&lt;object type=&quot;3&quot; unique_id=&quot;10673&quot;&gt;&lt;property id=&quot;20148&quot; value=&quot;5&quot;/&gt;&lt;property id=&quot;20300&quot; value=&quot;Slide 27&quot;/&gt;&lt;property id=&quot;20307&quot; value=&quot;496&quot;/&gt;&lt;/object&gt;&lt;object type=&quot;3&quot; unique_id=&quot;10674&quot;&gt;&lt;property id=&quot;20148&quot; value=&quot;5&quot;/&gt;&lt;property id=&quot;20300&quot; value=&quot;Slide 28&quot;/&gt;&lt;property id=&quot;20307&quot; value=&quot;497&quot;/&gt;&lt;/object&gt;&lt;object type=&quot;3&quot; unique_id=&quot;10675&quot;&gt;&lt;property id=&quot;20148&quot; value=&quot;5&quot;/&gt;&lt;property id=&quot;20300&quot; value=&quot;Slide 29&quot;/&gt;&lt;property id=&quot;20307&quot; value=&quot;498&quot;/&gt;&lt;/object&gt;&lt;object type=&quot;3&quot; unique_id=&quot;10676&quot;&gt;&lt;property id=&quot;20148&quot; value=&quot;5&quot;/&gt;&lt;property id=&quot;20300&quot; value=&quot;Slide 30&quot;/&gt;&lt;property id=&quot;20307&quot; value=&quot;499&quot;/&gt;&lt;/object&gt;&lt;object type=&quot;3&quot; unique_id=&quot;10677&quot;&gt;&lt;property id=&quot;20148&quot; value=&quot;5&quot;/&gt;&lt;property id=&quot;20300&quot; value=&quot;Slide 31 - &amp;quot;Types of Bonds: Covalent Bonds&amp;quot;&quot;/&gt;&lt;property id=&quot;20307&quot; value=&quot;441&quot;/&gt;&lt;/object&gt;&lt;object type=&quot;3&quot; unique_id=&quot;10678&quot;&gt;&lt;property id=&quot;20148&quot; value=&quot;5&quot;/&gt;&lt;property id=&quot;20300&quot; value=&quot;Slide 32&quot;/&gt;&lt;property id=&quot;20307&quot; value=&quot;500&quot;/&gt;&lt;/object&gt;&lt;object type=&quot;3&quot; unique_id=&quot;10679&quot;&gt;&lt;property id=&quot;20148&quot; value=&quot;5&quot;/&gt;&lt;property id=&quot;20300&quot; value=&quot;Slide 33 - &amp;quot;Types of Bonds: Covalent Bonds&amp;quot;&quot;/&gt;&lt;property id=&quot;20307&quot; value=&quot;483&quot;/&gt;&lt;/object&gt;&lt;object type=&quot;3&quot; unique_id=&quot;10680&quot;&gt;&lt;property id=&quot;20148&quot; value=&quot;5&quot;/&gt;&lt;property id=&quot;20300&quot; value=&quot;Slide 34&quot;/&gt;&lt;property id=&quot;20307&quot; value=&quot;501&quot;/&gt;&lt;/object&gt;&lt;object type=&quot;3&quot; unique_id=&quot;10681&quot;&gt;&lt;property id=&quot;20148&quot; value=&quot;5&quot;/&gt;&lt;property id=&quot;20300&quot; value=&quot;Slide 35 - &amp;quot;2.3 Chemistry of Water&amp;quot;&quot;/&gt;&lt;property id=&quot;20307&quot; value=&quot;446&quot;/&gt;&lt;/object&gt;&lt;object type=&quot;3&quot; unique_id=&quot;10682&quot;&gt;&lt;property id=&quot;20148&quot; value=&quot;5&quot;/&gt;&lt;property id=&quot;20300&quot; value=&quot;Slide 36 - &amp;quot;Fig. 2.9&amp;quot;&quot;/&gt;&lt;property id=&quot;20307&quot; value=&quot;502&quot;/&gt;&lt;/object&gt;&lt;object type=&quot;3&quot; unique_id=&quot;10683&quot;&gt;&lt;property id=&quot;20148&quot; value=&quot;5&quot;/&gt;&lt;property id=&quot;20300&quot; value=&quot;Slide 37 - &amp;quot;Properties of Water&amp;quot;&quot;/&gt;&lt;property id=&quot;20307&quot; value=&quot;448&quot;/&gt;&lt;/object&gt;&lt;object type=&quot;3&quot; unique_id=&quot;10684&quot;&gt;&lt;property id=&quot;20148&quot; value=&quot;5&quot;/&gt;&lt;property id=&quot;20300&quot; value=&quot;Slide 38&quot;/&gt;&lt;property id=&quot;20307&quot; value=&quot;503&quot;/&gt;&lt;/object&gt;&lt;object type=&quot;3&quot; unique_id=&quot;10685&quot;&gt;&lt;property id=&quot;20148&quot; value=&quot;5&quot;/&gt;&lt;property id=&quot;20300&quot; value=&quot;Slide 39 - &amp;quot;Properties of Water&amp;quot;&quot;/&gt;&lt;property id=&quot;20307&quot; value=&quot;449&quot;/&gt;&lt;/object&gt;&lt;object type=&quot;3&quot; unique_id=&quot;10686&quot;&gt;&lt;property id=&quot;20148&quot; value=&quot;5&quot;/&gt;&lt;property id=&quot;20300&quot; value=&quot;Slide 40&quot;/&gt;&lt;property id=&quot;20307&quot; value=&quot;504&quot;/&gt;&lt;/object&gt;&lt;object type=&quot;3&quot; unique_id=&quot;10687&quot;&gt;&lt;property id=&quot;20148&quot; value=&quot;5&quot;/&gt;&lt;property id=&quot;20300&quot; value=&quot;Slide 41 - &amp;quot;Properties of Water&amp;quot;&quot;/&gt;&lt;property id=&quot;20307&quot; value=&quot;488&quot;/&gt;&lt;/object&gt;&lt;object type=&quot;3&quot; unique_id=&quot;10688&quot;&gt;&lt;property id=&quot;20148&quot; value=&quot;5&quot;/&gt;&lt;property id=&quot;20300&quot; value=&quot;Slide 42 - &amp;quot;Water as a Transport Medium&amp;quot;&quot;/&gt;&lt;property id=&quot;20307&quot; value=&quot;457&quot;/&gt;&lt;/object&gt;&lt;object type=&quot;3&quot; unique_id=&quot;10689&quot;&gt;&lt;property id=&quot;20148&quot; value=&quot;5&quot;/&gt;&lt;property id=&quot;20300&quot; value=&quot;Slide 43 - &amp;quot;Properties of Water&amp;quot;&quot;/&gt;&lt;property id=&quot;20307&quot; value=&quot;458&quot;/&gt;&lt;/object&gt;&lt;object type=&quot;3&quot; unique_id=&quot;10690&quot;&gt;&lt;property id=&quot;20148&quot; value=&quot;5&quot;/&gt;&lt;property id=&quot;20300&quot; value=&quot;Slide 44 - &amp;quot;Ice is less dense than water&amp;quot;&quot;/&gt;&lt;property id=&quot;20307&quot; value=&quot;459&quot;/&gt;&lt;/object&gt;&lt;object type=&quot;3&quot; unique_id=&quot;10691&quot;&gt;&lt;property id=&quot;20148&quot; value=&quot;5&quot;/&gt;&lt;property id=&quot;20300&quot; value=&quot;Slide 45 - &amp;quot;A Pond in Winter&amp;quot;&quot;/&gt;&lt;property id=&quot;20307&quot; value=&quot;460&quot;/&gt;&lt;/object&gt;&lt;object type=&quot;3&quot; unique_id=&quot;10692&quot;&gt;&lt;property id=&quot;20148&quot; value=&quot;5&quot;/&gt;&lt;property id=&quot;20300&quot; value=&quot;Slide 46 - &amp;quot;2.4 Acids and Bases&amp;quot;&quot;/&gt;&lt;property id=&quot;20307&quot; value=&quot;462&quot;/&gt;&lt;/object&gt;&lt;object type=&quot;3&quot; unique_id=&quot;10693&quot;&gt;&lt;property id=&quot;20148&quot; value=&quot;5&quot;/&gt;&lt;property id=&quot;20300&quot; value=&quot;Slide 47 - &amp;quot;The pH Scale&amp;quot;&quot;/&gt;&lt;property id=&quot;20307&quot; value=&quot;463&quot;/&gt;&lt;/object&gt;&lt;object type=&quot;3&quot; unique_id=&quot;10694&quot;&gt;&lt;property id=&quot;20148&quot; value=&quot;5&quot;/&gt;&lt;property id=&quot;20300&quot; value=&quot;Slide 48&quot;/&gt;&lt;property id=&quot;20307&quot; value=&quot;505&quot;/&gt;&lt;/object&gt;&lt;object type=&quot;3&quot; unique_id=&quot;10695&quot;&gt;&lt;property id=&quot;20148&quot; value=&quot;5&quot;/&gt;&lt;property id=&quot;20300&quot; value=&quot;Slide 49 - &amp;quot;Buffers and pH&amp;quot;&quot;/&gt;&lt;property id=&quot;20307&quot; value=&quot;465&quot;/&gt;&lt;/object&gt;&lt;/object&gt;&lt;/object&gt;&lt;/database&gt;"/>
</p:tagLst>
</file>

<file path=ppt/theme/theme1.xml><?xml version="1.0" encoding="utf-8"?>
<a:theme xmlns:a="http://schemas.openxmlformats.org/drawingml/2006/main" name="MHSGITemplate">
  <a:themeElements>
    <a:clrScheme name="">
      <a:dk1>
        <a:srgbClr val="000000"/>
      </a:dk1>
      <a:lt1>
        <a:srgbClr val="FFFFFF"/>
      </a:lt1>
      <a:dk2>
        <a:srgbClr val="000000"/>
      </a:dk2>
      <a:lt2>
        <a:srgbClr val="808080"/>
      </a:lt2>
      <a:accent1>
        <a:srgbClr val="666666"/>
      </a:accent1>
      <a:accent2>
        <a:srgbClr val="336699"/>
      </a:accent2>
      <a:accent3>
        <a:srgbClr val="FFFFFF"/>
      </a:accent3>
      <a:accent4>
        <a:srgbClr val="000000"/>
      </a:accent4>
      <a:accent5>
        <a:srgbClr val="B8B8B8"/>
      </a:accent5>
      <a:accent6>
        <a:srgbClr val="2D5C8A"/>
      </a:accent6>
      <a:hlink>
        <a:srgbClr val="669999"/>
      </a:hlink>
      <a:folHlink>
        <a:srgbClr val="999999"/>
      </a:folHlink>
    </a:clrScheme>
    <a:fontScheme name="MHSGI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169863" marR="0" indent="-169863" algn="l" defTabSz="914400" rtl="0" eaLnBrk="0" fontAlgn="base" latinLnBrk="0" hangingPunct="0">
          <a:lnSpc>
            <a:spcPct val="100000"/>
          </a:lnSpc>
          <a:spcBef>
            <a:spcPct val="34000"/>
          </a:spcBef>
          <a:spcAft>
            <a:spcPct val="0"/>
          </a:spcAft>
          <a:buClr>
            <a:schemeClr val="tx1"/>
          </a:buClr>
          <a:buSzPct val="100000"/>
          <a:buFont typeface="Symbol" pitchFamily="18" charset="2"/>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169863" marR="0" indent="-169863" algn="l" defTabSz="914400" rtl="0" eaLnBrk="0" fontAlgn="base" latinLnBrk="0" hangingPunct="0">
          <a:lnSpc>
            <a:spcPct val="100000"/>
          </a:lnSpc>
          <a:spcBef>
            <a:spcPct val="34000"/>
          </a:spcBef>
          <a:spcAft>
            <a:spcPct val="0"/>
          </a:spcAft>
          <a:buClr>
            <a:schemeClr val="tx1"/>
          </a:buClr>
          <a:buSzPct val="100000"/>
          <a:buFont typeface="Symbol" pitchFamily="18" charset="2"/>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MHSGI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HSGI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HSGI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HSGI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HSGI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HSGI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HSGI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HSGITemplate">
  <a:themeElements>
    <a:clrScheme name="">
      <a:dk1>
        <a:srgbClr val="000000"/>
      </a:dk1>
      <a:lt1>
        <a:srgbClr val="FFFFFF"/>
      </a:lt1>
      <a:dk2>
        <a:srgbClr val="000000"/>
      </a:dk2>
      <a:lt2>
        <a:srgbClr val="808080"/>
      </a:lt2>
      <a:accent1>
        <a:srgbClr val="666666"/>
      </a:accent1>
      <a:accent2>
        <a:srgbClr val="336699"/>
      </a:accent2>
      <a:accent3>
        <a:srgbClr val="FFFFFF"/>
      </a:accent3>
      <a:accent4>
        <a:srgbClr val="000000"/>
      </a:accent4>
      <a:accent5>
        <a:srgbClr val="B8B8B8"/>
      </a:accent5>
      <a:accent6>
        <a:srgbClr val="2D5C8A"/>
      </a:accent6>
      <a:hlink>
        <a:srgbClr val="669999"/>
      </a:hlink>
      <a:folHlink>
        <a:srgbClr val="999999"/>
      </a:folHlink>
    </a:clrScheme>
    <a:fontScheme name="MHSGI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169863" marR="0" indent="-169863" algn="l" defTabSz="914400" rtl="0" eaLnBrk="0" fontAlgn="base" latinLnBrk="0" hangingPunct="0">
          <a:lnSpc>
            <a:spcPct val="100000"/>
          </a:lnSpc>
          <a:spcBef>
            <a:spcPct val="34000"/>
          </a:spcBef>
          <a:spcAft>
            <a:spcPct val="0"/>
          </a:spcAft>
          <a:buClr>
            <a:schemeClr val="tx1"/>
          </a:buClr>
          <a:buSzPct val="100000"/>
          <a:buFont typeface="Symbol" pitchFamily="18" charset="2"/>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169863" marR="0" indent="-169863" algn="l" defTabSz="914400" rtl="0" eaLnBrk="0" fontAlgn="base" latinLnBrk="0" hangingPunct="0">
          <a:lnSpc>
            <a:spcPct val="100000"/>
          </a:lnSpc>
          <a:spcBef>
            <a:spcPct val="34000"/>
          </a:spcBef>
          <a:spcAft>
            <a:spcPct val="0"/>
          </a:spcAft>
          <a:buClr>
            <a:schemeClr val="tx1"/>
          </a:buClr>
          <a:buSzPct val="100000"/>
          <a:buFont typeface="Symbol" pitchFamily="18" charset="2"/>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MHSGI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HSGI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HSGI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HSGI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HSGI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HSGI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HSGI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2">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5925</TotalTime>
  <Words>3665</Words>
  <Application>Microsoft Macintosh PowerPoint</Application>
  <PresentationFormat>On-screen Show (4:3)</PresentationFormat>
  <Paragraphs>387</Paragraphs>
  <Slides>62</Slides>
  <Notes>47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62</vt:i4>
      </vt:variant>
    </vt:vector>
  </HeadingPairs>
  <TitlesOfParts>
    <vt:vector size="71" baseType="lpstr">
      <vt:lpstr>Arial</vt:lpstr>
      <vt:lpstr>Cambria Math</vt:lpstr>
      <vt:lpstr>Symbol</vt:lpstr>
      <vt:lpstr>Tahoma</vt:lpstr>
      <vt:lpstr>Wingdings</vt:lpstr>
      <vt:lpstr>MHSGITemplate</vt:lpstr>
      <vt:lpstr>1_MHSGITemplate</vt:lpstr>
      <vt:lpstr>1_Default Design</vt:lpstr>
      <vt:lpstr>2_Default Design</vt:lpstr>
      <vt:lpstr>Biology</vt:lpstr>
      <vt:lpstr>Search for Life on Other Planets</vt:lpstr>
      <vt:lpstr>Outline</vt:lpstr>
      <vt:lpstr>2.1 Chemical Elements</vt:lpstr>
      <vt:lpstr>Elements</vt:lpstr>
      <vt:lpstr>Composition of Earth’s Crust and Its Organisms</vt:lpstr>
      <vt:lpstr>Atoms (1)</vt:lpstr>
      <vt:lpstr>Atoms (2)</vt:lpstr>
      <vt:lpstr>Atoms (3)</vt:lpstr>
      <vt:lpstr>Atoms (4)</vt:lpstr>
      <vt:lpstr>Atomic Number and Mass Number (1)</vt:lpstr>
      <vt:lpstr>Atomic Number and Mass Number (2)</vt:lpstr>
      <vt:lpstr>Periodic Table</vt:lpstr>
      <vt:lpstr>A Portion of the Periodic Table</vt:lpstr>
      <vt:lpstr>Isotopes</vt:lpstr>
      <vt:lpstr>Uses of Low Levels of Radiation</vt:lpstr>
      <vt:lpstr>Uses of High Levels of Radiation</vt:lpstr>
      <vt:lpstr>Electrons and Energy</vt:lpstr>
      <vt:lpstr>The Distribution of Electrons</vt:lpstr>
      <vt:lpstr>Valence Electrons (1)</vt:lpstr>
      <vt:lpstr>Valence Electrons (2)</vt:lpstr>
      <vt:lpstr>Bohr Models of Atoms</vt:lpstr>
      <vt:lpstr>2.2 Molecules and Compounds</vt:lpstr>
      <vt:lpstr>Compounds and Molecules</vt:lpstr>
      <vt:lpstr>Chemical Bonding</vt:lpstr>
      <vt:lpstr>Types of Bonds: Ionic Bonding</vt:lpstr>
      <vt:lpstr>Formation of Sodium Chloride (1)</vt:lpstr>
      <vt:lpstr>Formation of Sodium Chloride (2)</vt:lpstr>
      <vt:lpstr>Formation of Sodium Chloride (3)</vt:lpstr>
      <vt:lpstr>Formation of Sodium Chloride (4)</vt:lpstr>
      <vt:lpstr>Types of Bonds: Covalent Bonds (1)</vt:lpstr>
      <vt:lpstr>Covalently Bonded Molecules</vt:lpstr>
      <vt:lpstr>Types of Bonds: Covalent Bonds (2)</vt:lpstr>
      <vt:lpstr>Types of Bonds: Covalent Bonds (3)</vt:lpstr>
      <vt:lpstr>2.3 Chemistry of Water (1)</vt:lpstr>
      <vt:lpstr>2.3 Chemistry of Water (2)</vt:lpstr>
      <vt:lpstr>Properties of Water (1)</vt:lpstr>
      <vt:lpstr>Temperature and Water</vt:lpstr>
      <vt:lpstr>Properties of Water (2)</vt:lpstr>
      <vt:lpstr>Water as a Solvent</vt:lpstr>
      <vt:lpstr>Properties of Water (3)</vt:lpstr>
      <vt:lpstr>Water as a Transport Medium</vt:lpstr>
      <vt:lpstr>Properties of Water (4)</vt:lpstr>
      <vt:lpstr>Ice Is Less Dense than Water</vt:lpstr>
      <vt:lpstr>2.4 Acids and Bases</vt:lpstr>
      <vt:lpstr>The pH Scale (1)</vt:lpstr>
      <vt:lpstr>The pH Scale (2)</vt:lpstr>
      <vt:lpstr>Buffers and pH</vt:lpstr>
      <vt:lpstr>Appendix of Image Long Description</vt:lpstr>
      <vt:lpstr>Composition of Earth’s Crust and Its Organisms Long Description</vt:lpstr>
      <vt:lpstr>Atoms (4) Long Description</vt:lpstr>
      <vt:lpstr>A Portion of the Periodic Table Long Description</vt:lpstr>
      <vt:lpstr>Uses of Low Levels of Radiation Long Description</vt:lpstr>
      <vt:lpstr>Uses of High Levels of Radiation Long Description</vt:lpstr>
      <vt:lpstr>Bohr Models of Atoms Long Description</vt:lpstr>
      <vt:lpstr>Formation of Sodium Chloride (4) Long Description</vt:lpstr>
      <vt:lpstr>Covalently Bonded Molecules Long Description</vt:lpstr>
      <vt:lpstr>2.3 Chemistry of Water (2) Long Description</vt:lpstr>
      <vt:lpstr>Temperature and Water Long Description</vt:lpstr>
      <vt:lpstr>Water as a Transport Medium Long Description</vt:lpstr>
      <vt:lpstr>Ice Is Less Dense than Water Long Description</vt:lpstr>
      <vt:lpstr>The pH Scale (2)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Customer</dc:creator>
  <cp:lastModifiedBy>Microsoft Office User</cp:lastModifiedBy>
  <cp:revision>483</cp:revision>
  <dcterms:created xsi:type="dcterms:W3CDTF">2006-04-24T03:12:25Z</dcterms:created>
  <dcterms:modified xsi:type="dcterms:W3CDTF">2020-09-10T14:14:15Z</dcterms:modified>
</cp:coreProperties>
</file>