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7" r:id="rId2"/>
    <p:sldId id="300" r:id="rId3"/>
    <p:sldId id="301" r:id="rId4"/>
    <p:sldId id="263" r:id="rId5"/>
    <p:sldId id="307" r:id="rId6"/>
    <p:sldId id="329" r:id="rId7"/>
    <p:sldId id="317" r:id="rId8"/>
    <p:sldId id="309" r:id="rId9"/>
    <p:sldId id="310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B90000"/>
    <a:srgbClr val="6600FF"/>
    <a:srgbClr val="BF71FF"/>
    <a:srgbClr val="9B37FF"/>
    <a:srgbClr val="9CCB0D"/>
    <a:srgbClr val="A6D70E"/>
    <a:srgbClr val="8DD705"/>
    <a:srgbClr val="86CB07"/>
    <a:srgbClr val="73BF08"/>
    <a:srgbClr val="6D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E118-157F-40EC-839F-8334167B73AB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C0E8-3B03-41EA-864C-1366957D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  <a:cs typeface="Helvetica Light"/>
              </a:rPr>
              <a:t>Precise communication is crucial for scientists to share their results effectively with each other and with society.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Communication in Science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939"/>
              </p:ext>
            </p:extLst>
          </p:nvPr>
        </p:nvGraphicFramePr>
        <p:xfrm>
          <a:off x="477520" y="2809198"/>
          <a:ext cx="8229600" cy="281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4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0110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6600FF"/>
                </a:solidFill>
                <a:latin typeface="Helvetica"/>
                <a:cs typeface="Helvetica"/>
              </a:rPr>
              <a:t>Review</a:t>
            </a:r>
            <a:endParaRPr lang="en-US" sz="2800" b="1" dirty="0">
              <a:solidFill>
                <a:srgbClr val="6600FF"/>
              </a:solidFill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is precise communication crucial in science?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differences between scientific theories and scientific laws?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is it appropriate to use a graph or a model?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82570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scientific model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scientific theory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scientific law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620503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is precise communication crucial in science?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differences between scientific theories and scientific laws?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When is it appropriate to use a graph or a model?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</p:spTree>
    <p:extLst>
      <p:ext uri="{BB962C8B-B14F-4D97-AF65-F5344CB8AC3E}">
        <p14:creationId xmlns:p14="http://schemas.microsoft.com/office/powerpoint/2010/main" val="18766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81827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hypothesis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1281827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scientific model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scientific theory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scientific law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1047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</p:spTree>
    <p:extLst>
      <p:ext uri="{BB962C8B-B14F-4D97-AF65-F5344CB8AC3E}">
        <p14:creationId xmlns:p14="http://schemas.microsoft.com/office/powerpoint/2010/main" val="56901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199" y="1133345"/>
            <a:ext cx="7807911" cy="461023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Communicating Results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Lab report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A written account of a lab is a lab report.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4543425" cy="5124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Communicating Results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Graphs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In line graphs, the independent variable is plotted on the horizontal   (x) axis, and the dependent variable is plotted on the vertical (y) axis.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162" y="2116863"/>
            <a:ext cx="3286125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59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8229600" cy="5124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Communicating Results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Graphs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Circle graphs show a fixed quantity using slices representing parts of the whole.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Bar graphs represent quantitative data using bars.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8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How are graphs used to represent data?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83D8C8-40E8-4CF6-ADAA-E6D8D167026C}"/>
              </a:ext>
            </a:extLst>
          </p:cNvPr>
          <p:cNvSpPr txBox="1"/>
          <p:nvPr/>
        </p:nvSpPr>
        <p:spPr>
          <a:xfrm>
            <a:off x="953856" y="1604091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Virtual Lab: How are graphs used to represent data?</a:t>
            </a:r>
          </a:p>
        </p:txBody>
      </p:sp>
    </p:spTree>
    <p:extLst>
      <p:ext uri="{BB962C8B-B14F-4D97-AF65-F5344CB8AC3E}">
        <p14:creationId xmlns:p14="http://schemas.microsoft.com/office/powerpoint/2010/main" val="330780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Communicating Results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 Light"/>
                <a:cs typeface="Helvetica Light"/>
              </a:rPr>
              <a:t>Models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scientific model</a:t>
            </a:r>
            <a:r>
              <a:rPr lang="en-US" sz="1800" dirty="0">
                <a:latin typeface="Helvetica Light"/>
                <a:cs typeface="Helvetica Light"/>
              </a:rPr>
              <a:t> is an idea picture, a system, or a mathematical expression that represents the concept being explained.</a:t>
            </a:r>
          </a:p>
        </p:txBody>
      </p:sp>
    </p:spTree>
    <p:extLst>
      <p:ext uri="{BB962C8B-B14F-4D97-AF65-F5344CB8AC3E}">
        <p14:creationId xmlns:p14="http://schemas.microsoft.com/office/powerpoint/2010/main" val="2984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56557"/>
            <a:ext cx="8229600" cy="16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None/>
            </a:pPr>
            <a:endParaRPr lang="en-US" sz="2400" dirty="0">
              <a:solidFill>
                <a:srgbClr val="003366"/>
              </a:solidFill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13848"/>
            <a:ext cx="8229600" cy="2896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Theories and Laws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scientific theory</a:t>
            </a:r>
            <a:r>
              <a:rPr lang="en-US" sz="1800" dirty="0">
                <a:latin typeface="Helvetica Light"/>
                <a:cs typeface="Helvetica Light"/>
              </a:rPr>
              <a:t> is an explanation based on many observations during repeated investigations.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scientific law</a:t>
            </a:r>
            <a:r>
              <a:rPr lang="en-US" sz="1800" dirty="0">
                <a:latin typeface="Helvetica Light"/>
                <a:cs typeface="Helvetica Light"/>
              </a:rPr>
              <a:t> is a principle that describes the behavior of a natural phenomenon.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Communication in Science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8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345</Words>
  <Application>Microsoft Macintosh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Light</vt:lpstr>
      <vt:lpstr>Wingdings</vt:lpstr>
      <vt:lpstr>Office Theme</vt:lpstr>
      <vt:lpstr>Section 3:  Communication in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Microsoft Office User</cp:lastModifiedBy>
  <cp:revision>136</cp:revision>
  <cp:lastPrinted>2013-07-12T13:26:11Z</cp:lastPrinted>
  <dcterms:created xsi:type="dcterms:W3CDTF">2013-07-09T14:24:31Z</dcterms:created>
  <dcterms:modified xsi:type="dcterms:W3CDTF">2020-08-20T18:36:19Z</dcterms:modified>
</cp:coreProperties>
</file>