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7" r:id="rId2"/>
    <p:sldId id="300" r:id="rId3"/>
    <p:sldId id="301" r:id="rId4"/>
    <p:sldId id="263" r:id="rId5"/>
    <p:sldId id="307" r:id="rId6"/>
    <p:sldId id="317" r:id="rId7"/>
    <p:sldId id="331" r:id="rId8"/>
    <p:sldId id="332" r:id="rId9"/>
    <p:sldId id="309" r:id="rId10"/>
    <p:sldId id="310" r:id="rId11"/>
    <p:sldId id="333" r:id="rId12"/>
    <p:sldId id="329" r:id="rId13"/>
    <p:sldId id="318" r:id="rId14"/>
    <p:sldId id="319" r:id="rId15"/>
    <p:sldId id="323" r:id="rId16"/>
    <p:sldId id="320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B90000"/>
    <a:srgbClr val="6600FF"/>
    <a:srgbClr val="BF71FF"/>
    <a:srgbClr val="9B37FF"/>
    <a:srgbClr val="9CCB0D"/>
    <a:srgbClr val="A6D70E"/>
    <a:srgbClr val="8DD705"/>
    <a:srgbClr val="86CB07"/>
    <a:srgbClr val="73BF08"/>
    <a:srgbClr val="6DB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E118-157F-40EC-839F-8334167B73A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AC0E8-3B03-41EA-864C-1366957D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Helvetica Light"/>
                <a:cs typeface="Helvetica Light"/>
              </a:rPr>
              <a:t>Maps are flat projections that come in many different forms.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Types of Maps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2939"/>
              </p:ext>
            </p:extLst>
          </p:nvPr>
        </p:nvGraphicFramePr>
        <p:xfrm>
          <a:off x="477520" y="2809198"/>
          <a:ext cx="8229600" cy="281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41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8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56557"/>
            <a:ext cx="8229600" cy="16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13847"/>
            <a:ext cx="4362450" cy="4686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Topographic Maps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Helvetica Light"/>
                <a:cs typeface="Helvetica Light"/>
              </a:rPr>
              <a:t>Index contours are contour lines labeled with a number that indicates the elevation.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Helvetica Light"/>
                <a:cs typeface="Helvetica Light"/>
              </a:rPr>
              <a:t>Depression contour lines have hachures, or short lines at right angles to the contour line, to indicate the direction of elevation change.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1674813"/>
            <a:ext cx="31210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8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56557"/>
            <a:ext cx="8229600" cy="16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13847"/>
            <a:ext cx="3533775" cy="4686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Geologic Maps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geologic map </a:t>
            </a:r>
            <a:r>
              <a:rPr lang="en-US" sz="1800" dirty="0">
                <a:latin typeface="Helvetica Light"/>
                <a:cs typeface="Helvetica Light"/>
              </a:rPr>
              <a:t>is used to show the distribution, arrangement, and type of rocks located below the soil. It may also show geologic features such as fault lines.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461754"/>
            <a:ext cx="4076642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35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6936"/>
            <a:ext cx="8229600" cy="417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Types of Maps and Projections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8" y="1527536"/>
            <a:ext cx="533400" cy="431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3D8C8-40E8-4CF6-ADAA-E6D8D167026C}"/>
              </a:ext>
            </a:extLst>
          </p:cNvPr>
          <p:cNvSpPr txBox="1"/>
          <p:nvPr/>
        </p:nvSpPr>
        <p:spPr>
          <a:xfrm>
            <a:off x="961606" y="1582420"/>
            <a:ext cx="762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34" charset="0"/>
              </a:rPr>
              <a:t>Go to your </a:t>
            </a:r>
            <a:r>
              <a:rPr lang="en-US" dirty="0" err="1">
                <a:latin typeface="Helvetica" pitchFamily="34" charset="0"/>
              </a:rPr>
              <a:t>ConnectED</a:t>
            </a:r>
            <a:r>
              <a:rPr lang="en-US" dirty="0">
                <a:latin typeface="Helvetica" pitchFamily="34" charset="0"/>
              </a:rPr>
              <a:t> resources to play </a:t>
            </a:r>
            <a:r>
              <a:rPr lang="en-US" b="1" i="1" dirty="0">
                <a:latin typeface="Helvetica" pitchFamily="34" charset="0"/>
              </a:rPr>
              <a:t>Interactive Table: Types of Maps and Projections.</a:t>
            </a:r>
          </a:p>
        </p:txBody>
      </p:sp>
    </p:spTree>
    <p:extLst>
      <p:ext uri="{BB962C8B-B14F-4D97-AF65-F5344CB8AC3E}">
        <p14:creationId xmlns:p14="http://schemas.microsoft.com/office/powerpoint/2010/main" val="256604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56557"/>
            <a:ext cx="8229600" cy="16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13848"/>
            <a:ext cx="8229600" cy="289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Geologic Maps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Three-dimensional maps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When scientists need to visualize Earth three-dimensionally, they often rely on computers to digitize features such as rivers, mountains, valleys, and hills.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337185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Map Legends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map legend </a:t>
            </a:r>
            <a:r>
              <a:rPr lang="en-US" sz="1800" dirty="0">
                <a:latin typeface="Helvetica Light"/>
                <a:cs typeface="Helvetica Light"/>
              </a:rPr>
              <a:t>explains what the symbols on a map represent.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735138"/>
            <a:ext cx="39814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8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Map Scales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map scale</a:t>
            </a:r>
            <a:r>
              <a:rPr lang="en-US" sz="1800" dirty="0">
                <a:latin typeface="Helvetica Light"/>
                <a:cs typeface="Helvetica Light"/>
              </a:rPr>
              <a:t> is the ratio between distances on a map and actual distances on the surface of Earth.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Verbal Scales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When referring to maps, verbal scales are statements used to express distance.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383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3867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Map Scales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Graphic scales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Graphic scales consist of a line that represents a certain distance. These are the most common types of map scale.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200" b="1" dirty="0">
                <a:latin typeface="Helvetica Light"/>
                <a:cs typeface="Helvetica Light"/>
              </a:rPr>
              <a:t>Fractional scales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Fractional scales express distance as a ratio between two units of the same type.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200" b="1" dirty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598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11028"/>
            <a:ext cx="8229600" cy="3370472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300" b="1" dirty="0">
                <a:solidFill>
                  <a:srgbClr val="6600FF"/>
                </a:solidFill>
                <a:latin typeface="Helvetica"/>
                <a:cs typeface="Helvetica"/>
              </a:rPr>
              <a:t>Review</a:t>
            </a:r>
            <a:endParaRPr lang="en-US" sz="2800" b="1" dirty="0">
              <a:solidFill>
                <a:srgbClr val="6600FF"/>
              </a:solidFill>
              <a:latin typeface="Helvetica"/>
              <a:cs typeface="Helvetica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the different types of maps?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Why are different maps used for different purposes?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are gradients on a topographic map calculated?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Vocabulary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282570"/>
            <a:ext cx="273553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Mercator projection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conic projection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gnomonic projection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0371" y="4282570"/>
            <a:ext cx="273553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topographic map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contour line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contour interval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1266" y="4282570"/>
            <a:ext cx="273553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geologic map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map legend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map scale</a:t>
            </a:r>
          </a:p>
        </p:txBody>
      </p:sp>
    </p:spTree>
    <p:extLst>
      <p:ext uri="{BB962C8B-B14F-4D97-AF65-F5344CB8AC3E}">
        <p14:creationId xmlns:p14="http://schemas.microsoft.com/office/powerpoint/2010/main" val="113618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8150" y="620503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6600FF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the different types of maps?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Why are different maps used for different purposes?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are gradients on a topographic map calculated?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</p:spTree>
    <p:extLst>
      <p:ext uri="{BB962C8B-B14F-4D97-AF65-F5344CB8AC3E}">
        <p14:creationId xmlns:p14="http://schemas.microsoft.com/office/powerpoint/2010/main" val="18766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1827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Review</a:t>
            </a:r>
          </a:p>
          <a:p>
            <a:r>
              <a:rPr lang="en-US" sz="1800" dirty="0">
                <a:latin typeface="Helvetica Light"/>
                <a:cs typeface="Helvetica Light"/>
              </a:rPr>
              <a:t>parallel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0" y="1281827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New</a:t>
            </a:r>
          </a:p>
          <a:p>
            <a:r>
              <a:rPr lang="en-US" sz="1800" dirty="0">
                <a:latin typeface="Helvetica Light"/>
                <a:cs typeface="Helvetica Light"/>
              </a:rPr>
              <a:t>Mercator projection</a:t>
            </a:r>
          </a:p>
          <a:p>
            <a:r>
              <a:rPr lang="en-US" sz="1800" dirty="0">
                <a:latin typeface="Helvetica Light"/>
                <a:cs typeface="Helvetica Light"/>
              </a:rPr>
              <a:t>conic projection</a:t>
            </a:r>
          </a:p>
          <a:p>
            <a:r>
              <a:rPr lang="en-US" sz="1800" dirty="0">
                <a:latin typeface="Helvetica Light"/>
                <a:cs typeface="Helvetica Light"/>
              </a:rPr>
              <a:t>gnomonic projection</a:t>
            </a:r>
          </a:p>
          <a:p>
            <a:r>
              <a:rPr lang="en-US" sz="1800" dirty="0">
                <a:latin typeface="Helvetica Light"/>
                <a:cs typeface="Helvetica Light"/>
              </a:rPr>
              <a:t>topographic map</a:t>
            </a:r>
          </a:p>
          <a:p>
            <a:r>
              <a:rPr lang="en-US" sz="1800" dirty="0">
                <a:latin typeface="Helvetica Light"/>
                <a:cs typeface="Helvetica Light"/>
              </a:rPr>
              <a:t>contour line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contour interval</a:t>
            </a:r>
          </a:p>
          <a:p>
            <a:r>
              <a:rPr lang="en-US" sz="1800" dirty="0">
                <a:latin typeface="Helvetica Light"/>
                <a:cs typeface="Helvetica Light"/>
              </a:rPr>
              <a:t>geologic map</a:t>
            </a:r>
          </a:p>
          <a:p>
            <a:r>
              <a:rPr lang="en-US" sz="1800" dirty="0">
                <a:latin typeface="Helvetica Light"/>
                <a:cs typeface="Helvetica Light"/>
              </a:rPr>
              <a:t>map legend</a:t>
            </a:r>
          </a:p>
          <a:p>
            <a:r>
              <a:rPr lang="en-US" sz="1800" dirty="0">
                <a:latin typeface="Helvetica Light"/>
                <a:cs typeface="Helvetica Light"/>
              </a:rPr>
              <a:t>map scale</a:t>
            </a: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610470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solidFill>
                  <a:srgbClr val="6600FF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</p:spTree>
    <p:extLst>
      <p:ext uri="{BB962C8B-B14F-4D97-AF65-F5344CB8AC3E}">
        <p14:creationId xmlns:p14="http://schemas.microsoft.com/office/powerpoint/2010/main" val="56901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133345"/>
            <a:ext cx="7807911" cy="251473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Projections</a:t>
            </a:r>
          </a:p>
          <a:p>
            <a:pPr>
              <a:spcBef>
                <a:spcPts val="24"/>
              </a:spcBef>
              <a:spcAft>
                <a:spcPts val="300"/>
              </a:spcAft>
            </a:pPr>
            <a:r>
              <a:rPr lang="en-US" sz="1800" dirty="0">
                <a:latin typeface="Helvetica Light"/>
                <a:cs typeface="Helvetica Light"/>
              </a:rPr>
              <a:t>Cartographers use projections to make maps. A map projection is made by transferring points and lines on a globe’s surface onto a sheet of paper.</a:t>
            </a:r>
          </a:p>
          <a:p>
            <a:pPr>
              <a:spcAft>
                <a:spcPts val="300"/>
              </a:spcAft>
              <a:buClr>
                <a:schemeClr val="tx1"/>
              </a:buClr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33339"/>
            <a:ext cx="8229600" cy="223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Projections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Mercator projection</a:t>
            </a:r>
            <a:r>
              <a:rPr lang="en-US" sz="1800" dirty="0">
                <a:latin typeface="Helvetica Light"/>
                <a:cs typeface="Helvetica Light"/>
              </a:rPr>
              <a:t> is a map that has parallel lines of latitude and longitude.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It clearly indicates direction in straight lines.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It is used for the navigation of ships and planes.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76" y="3267075"/>
            <a:ext cx="519972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9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6936"/>
            <a:ext cx="8229600" cy="417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Map Projections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8" y="1527536"/>
            <a:ext cx="533400" cy="431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3D8C8-40E8-4CF6-ADAA-E6D8D167026C}"/>
              </a:ext>
            </a:extLst>
          </p:cNvPr>
          <p:cNvSpPr txBox="1"/>
          <p:nvPr/>
        </p:nvSpPr>
        <p:spPr>
          <a:xfrm>
            <a:off x="969355" y="1582420"/>
            <a:ext cx="76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34" charset="0"/>
              </a:rPr>
              <a:t>Go to your </a:t>
            </a:r>
            <a:r>
              <a:rPr lang="en-US" dirty="0" err="1">
                <a:latin typeface="Helvetica" pitchFamily="34" charset="0"/>
              </a:rPr>
              <a:t>ConnectED</a:t>
            </a:r>
            <a:r>
              <a:rPr lang="en-US" dirty="0">
                <a:latin typeface="Helvetica" pitchFamily="34" charset="0"/>
              </a:rPr>
              <a:t> resources to play </a:t>
            </a:r>
            <a:r>
              <a:rPr lang="en-US" b="1" i="1" dirty="0">
                <a:latin typeface="Helvetica" pitchFamily="34" charset="0"/>
              </a:rPr>
              <a:t>Animation: Map Projections.</a:t>
            </a:r>
          </a:p>
        </p:txBody>
      </p:sp>
    </p:spTree>
    <p:extLst>
      <p:ext uri="{BB962C8B-B14F-4D97-AF65-F5344CB8AC3E}">
        <p14:creationId xmlns:p14="http://schemas.microsoft.com/office/powerpoint/2010/main" val="330780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33339"/>
            <a:ext cx="5314950" cy="474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Projections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conic projection</a:t>
            </a:r>
            <a:r>
              <a:rPr lang="en-US" sz="1800" dirty="0">
                <a:latin typeface="Helvetica Light"/>
                <a:cs typeface="Helvetica Light"/>
              </a:rPr>
              <a:t> is made by projecting points and lines from a globe onto a cone.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It has a high degree of accuracy for limited areas.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It is used to make road maps and weather maps.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9" descr="M505-18C-MSS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8"/>
          <a:stretch>
            <a:fillRect/>
          </a:stretch>
        </p:blipFill>
        <p:spPr bwMode="auto">
          <a:xfrm>
            <a:off x="6129338" y="1352550"/>
            <a:ext cx="2057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199" y="1133339"/>
            <a:ext cx="8124826" cy="3895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Topographic Maps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Topographic maps</a:t>
            </a:r>
            <a:r>
              <a:rPr lang="en-US" sz="1800" dirty="0">
                <a:latin typeface="Helvetica Light"/>
                <a:cs typeface="Helvetica Light"/>
              </a:rPr>
              <a:t> are detailed maps that use contour lines, symbols, and colors to represent changes in elevation and features on Earth’s surface.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87" y="2809875"/>
            <a:ext cx="5802781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Types of Maps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Topographic Maps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contour line</a:t>
            </a:r>
            <a:r>
              <a:rPr lang="en-US" sz="1800" dirty="0">
                <a:latin typeface="Helvetica Light"/>
                <a:cs typeface="Helvetica Light"/>
              </a:rPr>
              <a:t> connects points of equal elevation on a topographic map.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difference in elevation between two side-by-side contour lines is called the </a:t>
            </a:r>
            <a:r>
              <a:rPr lang="en-US" sz="1800" dirty="0">
                <a:solidFill>
                  <a:srgbClr val="C00000"/>
                </a:solidFill>
                <a:latin typeface="Helvetica Light"/>
                <a:cs typeface="Helvetica Light"/>
              </a:rPr>
              <a:t>contour interval</a:t>
            </a:r>
            <a:r>
              <a:rPr lang="en-US" sz="1800" dirty="0">
                <a:latin typeface="Helvetica Light"/>
                <a:cs typeface="Helvetica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642</Words>
  <Application>Microsoft Macintosh PowerPoint</Application>
  <PresentationFormat>On-screen Show (4:3)</PresentationFormat>
  <Paragraphs>124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Helvetica Light</vt:lpstr>
      <vt:lpstr>Wingdings</vt:lpstr>
      <vt:lpstr>Office Theme</vt:lpstr>
      <vt:lpstr>Section 2:  Types of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Microsoft Office User</cp:lastModifiedBy>
  <cp:revision>141</cp:revision>
  <cp:lastPrinted>2013-07-12T13:26:11Z</cp:lastPrinted>
  <dcterms:created xsi:type="dcterms:W3CDTF">2013-07-09T14:24:31Z</dcterms:created>
  <dcterms:modified xsi:type="dcterms:W3CDTF">2020-09-16T17:39:19Z</dcterms:modified>
</cp:coreProperties>
</file>