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97" r:id="rId2"/>
    <p:sldId id="300" r:id="rId3"/>
    <p:sldId id="301" r:id="rId4"/>
    <p:sldId id="263" r:id="rId5"/>
    <p:sldId id="337" r:id="rId6"/>
    <p:sldId id="307" r:id="rId7"/>
    <p:sldId id="338" r:id="rId8"/>
    <p:sldId id="334" r:id="rId9"/>
    <p:sldId id="339" r:id="rId10"/>
    <p:sldId id="331" r:id="rId11"/>
    <p:sldId id="332" r:id="rId12"/>
    <p:sldId id="309" r:id="rId13"/>
    <p:sldId id="335" r:id="rId14"/>
    <p:sldId id="336" r:id="rId15"/>
    <p:sldId id="30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B90000"/>
    <a:srgbClr val="6600FF"/>
    <a:srgbClr val="BF71FF"/>
    <a:srgbClr val="9B37FF"/>
    <a:srgbClr val="9CCB0D"/>
    <a:srgbClr val="A6D70E"/>
    <a:srgbClr val="8DD705"/>
    <a:srgbClr val="86CB07"/>
    <a:srgbClr val="73BF08"/>
    <a:srgbClr val="6DB3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 snapToObjects="1"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E118-157F-40EC-839F-8334167B73A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AC0E8-3B03-41EA-864C-1366957DF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8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AC0E8-3B03-41EA-864C-1366957DF6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15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Helvetica Light"/>
                <a:cs typeface="Helvetica Light"/>
              </a:rPr>
              <a:t>All matter on Earth and in the universe occurs in the form of a solid, a liquid, a gas, or plasma.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States of Matter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952939"/>
              </p:ext>
            </p:extLst>
          </p:nvPr>
        </p:nvGraphicFramePr>
        <p:xfrm>
          <a:off x="477520" y="2809198"/>
          <a:ext cx="8229600" cy="2813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4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58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784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States of Matter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33339"/>
            <a:ext cx="7962900" cy="4743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Plasma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1800" dirty="0">
                <a:latin typeface="Helvetica Light"/>
                <a:cs typeface="Helvetica Light"/>
              </a:rPr>
              <a:t>At extreme temperatures, the collisions between particles in matter are so violent that electrons are knocked away from atoms, resulting in hot, highly ionized, electrically conducting gases called </a:t>
            </a:r>
            <a:r>
              <a:rPr lang="en-US" sz="1800" dirty="0">
                <a:solidFill>
                  <a:srgbClr val="B90000"/>
                </a:solidFill>
                <a:latin typeface="Helvetica Light"/>
                <a:cs typeface="Helvetica Light"/>
              </a:rPr>
              <a:t>plasmas</a:t>
            </a:r>
            <a:r>
              <a:rPr lang="en-US" sz="1800" dirty="0">
                <a:latin typeface="Helvetica Light"/>
                <a:cs typeface="Helvetica Light"/>
              </a:rPr>
              <a:t>.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64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States of Matter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199" y="1133339"/>
            <a:ext cx="8124826" cy="3895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Changes of State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Solids melt when they absorb enough thermal energy to cause their orderly internal crystalline arrangement to break down. This happens at the melting point.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3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States of Matter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133338"/>
            <a:ext cx="8229600" cy="3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Changes of State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When liquids are cooled, they solidify at that same temperature and release thermal energy. The temperature at which liquids solidify is called the freezing point.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When a liquid is heated to the boiling point and absorbs enough thermal energy, vaporization occurs, and the liquid becomes a gas.</a:t>
            </a:r>
          </a:p>
        </p:txBody>
      </p:sp>
    </p:spTree>
    <p:extLst>
      <p:ext uri="{BB962C8B-B14F-4D97-AF65-F5344CB8AC3E}">
        <p14:creationId xmlns:p14="http://schemas.microsoft.com/office/powerpoint/2010/main" val="29844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States of Matter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133338"/>
            <a:ext cx="8229600" cy="3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Changes of State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When a gas is cooled to the boiling point, it releases thermal energy and becomes a liquid in a process called </a:t>
            </a:r>
            <a:r>
              <a:rPr lang="en-US" sz="1800" dirty="0">
                <a:solidFill>
                  <a:srgbClr val="B90000"/>
                </a:solidFill>
                <a:latin typeface="Helvetica Light"/>
                <a:cs typeface="Helvetica Light"/>
              </a:rPr>
              <a:t>condensation</a:t>
            </a:r>
            <a:r>
              <a:rPr lang="en-US" sz="1800" dirty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The slow change of state from a solid to a gas without an intermediate liquid state is called </a:t>
            </a:r>
            <a:r>
              <a:rPr lang="en-US" sz="1800" dirty="0">
                <a:solidFill>
                  <a:srgbClr val="B90000"/>
                </a:solidFill>
                <a:latin typeface="Helvetica Light"/>
                <a:cs typeface="Helvetica Light"/>
              </a:rPr>
              <a:t>sublimation</a:t>
            </a:r>
            <a:r>
              <a:rPr lang="en-US" sz="1800" dirty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1800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093124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States of Matter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133338"/>
            <a:ext cx="8229600" cy="3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Conservation of Energy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The fundamental fact that matter cannot be created or destroyed is called the law of conservation of matter.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Like matter, energy cannot be created or destroyed, but it can be changed from one form to another.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This law, called the conservation of energy, is also known as the first law of thermodynamics.</a:t>
            </a:r>
          </a:p>
        </p:txBody>
      </p:sp>
    </p:spTree>
    <p:extLst>
      <p:ext uri="{BB962C8B-B14F-4D97-AF65-F5344CB8AC3E}">
        <p14:creationId xmlns:p14="http://schemas.microsoft.com/office/powerpoint/2010/main" val="492306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011028"/>
            <a:ext cx="8229600" cy="3370472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3300" b="1" dirty="0">
                <a:solidFill>
                  <a:srgbClr val="6600FF"/>
                </a:solidFill>
                <a:latin typeface="Helvetica"/>
                <a:cs typeface="Helvetica"/>
              </a:rPr>
              <a:t>Review</a:t>
            </a:r>
            <a:endParaRPr lang="en-US" sz="2800" b="1" dirty="0">
              <a:solidFill>
                <a:srgbClr val="6600FF"/>
              </a:solidFill>
              <a:latin typeface="Helvetica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are the different states of matter on Earth?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Why does matter exist in these states?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How is thermal energy related to changes in states of matter?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Vocabulary</a:t>
            </a:r>
            <a:endParaRPr lang="en-US" sz="2400" dirty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282570"/>
            <a:ext cx="2735533" cy="8309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crystalline structure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glass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evaporation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States of Matter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40371" y="4282570"/>
            <a:ext cx="3951004" cy="8309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plasma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condensation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sublimation</a:t>
            </a:r>
          </a:p>
        </p:txBody>
      </p:sp>
    </p:spTree>
    <p:extLst>
      <p:ext uri="{BB962C8B-B14F-4D97-AF65-F5344CB8AC3E}">
        <p14:creationId xmlns:p14="http://schemas.microsoft.com/office/powerpoint/2010/main" val="113618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8150" y="620503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>
                <a:solidFill>
                  <a:srgbClr val="6600FF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are the different states of matter on Earth?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Why does matter exist in these states?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How is thermal energy related to changes in states of matter?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States of Matter</a:t>
            </a:r>
          </a:p>
        </p:txBody>
      </p:sp>
    </p:spTree>
    <p:extLst>
      <p:ext uri="{BB962C8B-B14F-4D97-AF65-F5344CB8AC3E}">
        <p14:creationId xmlns:p14="http://schemas.microsoft.com/office/powerpoint/2010/main" val="18766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81827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Review</a:t>
            </a:r>
          </a:p>
          <a:p>
            <a:r>
              <a:rPr lang="en-US" sz="1800" dirty="0">
                <a:latin typeface="Helvetica Light"/>
                <a:cs typeface="Helvetica Light"/>
              </a:rPr>
              <a:t>chemical reaction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0" y="1281827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>
                <a:latin typeface="Helvetica"/>
                <a:cs typeface="Helvetica"/>
              </a:rPr>
              <a:t>New</a:t>
            </a:r>
          </a:p>
          <a:p>
            <a:r>
              <a:rPr lang="en-US" sz="1800" dirty="0">
                <a:latin typeface="Helvetica Light"/>
                <a:cs typeface="Helvetica Light"/>
              </a:rPr>
              <a:t>crystalline structure</a:t>
            </a:r>
          </a:p>
          <a:p>
            <a:r>
              <a:rPr lang="en-US" sz="1800" dirty="0">
                <a:latin typeface="Helvetica Light"/>
                <a:cs typeface="Helvetica Light"/>
              </a:rPr>
              <a:t>glass</a:t>
            </a:r>
          </a:p>
          <a:p>
            <a:r>
              <a:rPr lang="en-US" sz="1800" dirty="0">
                <a:latin typeface="Helvetica Light"/>
                <a:cs typeface="Helvetica Light"/>
              </a:rPr>
              <a:t>evaporation</a:t>
            </a:r>
          </a:p>
          <a:p>
            <a:r>
              <a:rPr lang="en-US" sz="1800" dirty="0">
                <a:latin typeface="Helvetica Light"/>
                <a:cs typeface="Helvetica Light"/>
              </a:rPr>
              <a:t>plasma</a:t>
            </a:r>
          </a:p>
          <a:p>
            <a:r>
              <a:rPr lang="en-US" sz="1800" dirty="0">
                <a:latin typeface="Helvetica Light"/>
                <a:cs typeface="Helvetica Light"/>
              </a:rPr>
              <a:t>condensation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sublimation</a:t>
            </a:r>
          </a:p>
          <a:p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1047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>
                <a:solidFill>
                  <a:srgbClr val="6600FF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States of Matter</a:t>
            </a:r>
          </a:p>
        </p:txBody>
      </p:sp>
    </p:spTree>
    <p:extLst>
      <p:ext uri="{BB962C8B-B14F-4D97-AF65-F5344CB8AC3E}">
        <p14:creationId xmlns:p14="http://schemas.microsoft.com/office/powerpoint/2010/main" val="56901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States of Matter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199" y="1133345"/>
            <a:ext cx="7807911" cy="3733930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Solids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Solids are substances with densely packed particles, which can be ions, atoms, or molecules.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1800" dirty="0">
                <a:latin typeface="Helvetica Light"/>
                <a:cs typeface="Helvetica Light"/>
              </a:rPr>
              <a:t>Most solids are </a:t>
            </a:r>
            <a:r>
              <a:rPr lang="en-US" sz="1800" dirty="0">
                <a:solidFill>
                  <a:srgbClr val="B90000"/>
                </a:solidFill>
                <a:latin typeface="Helvetica Light"/>
                <a:cs typeface="Helvetica Light"/>
              </a:rPr>
              <a:t>crystalline structures </a:t>
            </a:r>
            <a:r>
              <a:rPr lang="en-US" sz="1800" dirty="0">
                <a:latin typeface="Helvetica Light"/>
                <a:cs typeface="Helvetica Light"/>
              </a:rPr>
              <a:t>because the particles of a solid are arranged in regular geometric patterns, giving solids definite shape and volume.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B90000"/>
                </a:solidFill>
                <a:latin typeface="Helvetica Light"/>
                <a:cs typeface="Helvetica Light"/>
              </a:rPr>
              <a:t>Glass</a:t>
            </a:r>
            <a:r>
              <a:rPr lang="en-US" sz="1800" dirty="0">
                <a:latin typeface="Helvetica Light"/>
                <a:cs typeface="Helvetica Light"/>
              </a:rPr>
              <a:t> is a solid that consists of densely packed atoms arranged randomly.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9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116936"/>
            <a:ext cx="8229600" cy="4178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The State of Matter—Solids</a:t>
            </a:r>
            <a:endParaRPr lang="en-US" sz="24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38" y="1527536"/>
            <a:ext cx="533400" cy="4318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States of Matter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6A9639B-6D26-4D9E-ABE8-067EAB3624F7}"/>
              </a:ext>
            </a:extLst>
          </p:cNvPr>
          <p:cNvSpPr txBox="1"/>
          <p:nvPr/>
        </p:nvSpPr>
        <p:spPr>
          <a:xfrm>
            <a:off x="930609" y="1595192"/>
            <a:ext cx="7623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Helvetica" pitchFamily="34" charset="0"/>
              </a:rPr>
              <a:t>Go to your </a:t>
            </a:r>
            <a:r>
              <a:rPr lang="en-US" dirty="0" err="1">
                <a:latin typeface="Helvetica" pitchFamily="34" charset="0"/>
              </a:rPr>
              <a:t>ConnectED</a:t>
            </a:r>
            <a:r>
              <a:rPr lang="en-US" dirty="0">
                <a:latin typeface="Helvetica" pitchFamily="34" charset="0"/>
              </a:rPr>
              <a:t> resources to play </a:t>
            </a:r>
            <a:r>
              <a:rPr lang="en-US" b="1" i="1" dirty="0">
                <a:latin typeface="Helvetica" pitchFamily="34" charset="0"/>
              </a:rPr>
              <a:t>Animation: The States of Matter-Solids.</a:t>
            </a:r>
          </a:p>
        </p:txBody>
      </p:sp>
    </p:spTree>
    <p:extLst>
      <p:ext uri="{BB962C8B-B14F-4D97-AF65-F5344CB8AC3E}">
        <p14:creationId xmlns:p14="http://schemas.microsoft.com/office/powerpoint/2010/main" val="410612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States of Matter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33339"/>
            <a:ext cx="8229600" cy="373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Liquids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An increase in temperature increases the thermal vibrations of atoms in a solid.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When thermal vibrations become vigorous enough to break the forces holding the solid together, the particles can slide past each other, and the substance becomes liquid.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Liquids take the shape of the container they are placed in, but they do have a definite volume.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9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116936"/>
            <a:ext cx="8229600" cy="4178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The State of Matter—Liquids</a:t>
            </a:r>
            <a:endParaRPr lang="en-US" sz="24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38" y="1527536"/>
            <a:ext cx="533400" cy="4318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States of Matter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DEB6FC-7A6D-4BC1-96CE-761D6B9D4B5E}"/>
              </a:ext>
            </a:extLst>
          </p:cNvPr>
          <p:cNvSpPr txBox="1"/>
          <p:nvPr/>
        </p:nvSpPr>
        <p:spPr>
          <a:xfrm>
            <a:off x="930609" y="1595192"/>
            <a:ext cx="7623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Helvetica" pitchFamily="34" charset="0"/>
              </a:rPr>
              <a:t>Go to your </a:t>
            </a:r>
            <a:r>
              <a:rPr lang="en-US" dirty="0" err="1">
                <a:latin typeface="Helvetica" pitchFamily="34" charset="0"/>
              </a:rPr>
              <a:t>ConnectED</a:t>
            </a:r>
            <a:r>
              <a:rPr lang="en-US" dirty="0">
                <a:latin typeface="Helvetica" pitchFamily="34" charset="0"/>
              </a:rPr>
              <a:t> resources to play </a:t>
            </a:r>
            <a:r>
              <a:rPr lang="en-US" b="1" i="1" dirty="0">
                <a:latin typeface="Helvetica" pitchFamily="34" charset="0"/>
              </a:rPr>
              <a:t>Animation: States of Matter-Liquids.</a:t>
            </a:r>
          </a:p>
        </p:txBody>
      </p:sp>
    </p:spTree>
    <p:extLst>
      <p:ext uri="{BB962C8B-B14F-4D97-AF65-F5344CB8AC3E}">
        <p14:creationId xmlns:p14="http://schemas.microsoft.com/office/powerpoint/2010/main" val="2436472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States of Matter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33339"/>
            <a:ext cx="8229600" cy="373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Gases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Some vibrating particles can gain sufficient thermal energy to escape a liquid.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This process of change from a liquid to a gas at temperatures below the boiling point is called </a:t>
            </a:r>
            <a:r>
              <a:rPr lang="en-US" sz="1800" dirty="0">
                <a:solidFill>
                  <a:srgbClr val="B90000"/>
                </a:solidFill>
                <a:latin typeface="Helvetica Light"/>
                <a:cs typeface="Helvetica Light"/>
              </a:rPr>
              <a:t>evaporation</a:t>
            </a:r>
            <a:r>
              <a:rPr lang="en-US" sz="1800" dirty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Gases, like liquids, have no definite shape. Gases also have no definite volume unless they are restrained by a container or a force such as gravity.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859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116936"/>
            <a:ext cx="8229600" cy="4178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The State of Matter—Gases</a:t>
            </a:r>
            <a:endParaRPr lang="en-US" sz="24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38" y="1527536"/>
            <a:ext cx="533400" cy="4318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States of Matter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931BE8F-9442-4CA1-9E45-13830401F0AC}"/>
              </a:ext>
            </a:extLst>
          </p:cNvPr>
          <p:cNvSpPr txBox="1"/>
          <p:nvPr/>
        </p:nvSpPr>
        <p:spPr>
          <a:xfrm>
            <a:off x="930609" y="1595192"/>
            <a:ext cx="7623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Helvetica" pitchFamily="34" charset="0"/>
              </a:rPr>
              <a:t>Go to your </a:t>
            </a:r>
            <a:r>
              <a:rPr lang="en-US" dirty="0" err="1">
                <a:latin typeface="Helvetica" pitchFamily="34" charset="0"/>
              </a:rPr>
              <a:t>ConnectED</a:t>
            </a:r>
            <a:r>
              <a:rPr lang="en-US" dirty="0">
                <a:latin typeface="Helvetica" pitchFamily="34" charset="0"/>
              </a:rPr>
              <a:t> resources to play </a:t>
            </a:r>
            <a:r>
              <a:rPr lang="en-US" b="1" i="1" dirty="0">
                <a:latin typeface="Helvetica" pitchFamily="34" charset="0"/>
              </a:rPr>
              <a:t>Animation: States of Matter-Gases.</a:t>
            </a:r>
          </a:p>
        </p:txBody>
      </p:sp>
    </p:spTree>
    <p:extLst>
      <p:ext uri="{BB962C8B-B14F-4D97-AF65-F5344CB8AC3E}">
        <p14:creationId xmlns:p14="http://schemas.microsoft.com/office/powerpoint/2010/main" val="108849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</TotalTime>
  <Words>702</Words>
  <Application>Microsoft Macintosh PowerPoint</Application>
  <PresentationFormat>On-screen Show (4:3)</PresentationFormat>
  <Paragraphs>103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Helvetica</vt:lpstr>
      <vt:lpstr>Helvetica Light</vt:lpstr>
      <vt:lpstr>Office Theme</vt:lpstr>
      <vt:lpstr>Section 3:  States of Matter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Microsoft Office User</cp:lastModifiedBy>
  <cp:revision>148</cp:revision>
  <cp:lastPrinted>2013-07-12T13:26:11Z</cp:lastPrinted>
  <dcterms:created xsi:type="dcterms:W3CDTF">2013-07-09T14:24:31Z</dcterms:created>
  <dcterms:modified xsi:type="dcterms:W3CDTF">2020-09-30T17:30:22Z</dcterms:modified>
</cp:coreProperties>
</file>