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7" r:id="rId2"/>
    <p:sldId id="300" r:id="rId3"/>
    <p:sldId id="301" r:id="rId4"/>
    <p:sldId id="263" r:id="rId5"/>
    <p:sldId id="306" r:id="rId6"/>
    <p:sldId id="307" r:id="rId7"/>
    <p:sldId id="309" r:id="rId8"/>
    <p:sldId id="317" r:id="rId9"/>
    <p:sldId id="310" r:id="rId10"/>
    <p:sldId id="318" r:id="rId11"/>
    <p:sldId id="319" r:id="rId12"/>
    <p:sldId id="320" r:id="rId13"/>
    <p:sldId id="321" r:id="rId14"/>
    <p:sldId id="322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6600FF"/>
    <a:srgbClr val="BF71FF"/>
    <a:srgbClr val="9B37FF"/>
    <a:srgbClr val="9CCB0D"/>
    <a:srgbClr val="A6D70E"/>
    <a:srgbClr val="8DD705"/>
    <a:srgbClr val="86CB07"/>
    <a:srgbClr val="73BF08"/>
    <a:srgbClr val="6DB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E118-157F-40EC-839F-8334167B73AB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AC0E8-3B03-41EA-864C-1366957D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C0E8-3B03-41EA-864C-1366957DF6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C0E8-3B03-41EA-864C-1366957DF6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C0E8-3B03-41EA-864C-1366957DF6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1700" dirty="0">
                <a:latin typeface="Helvetica Light"/>
                <a:cs typeface="Helvetica Light"/>
              </a:rPr>
              <a:t>Earth science encompasses five areas of study: astronomy, meteorology, geology, oceanography, and environmental science.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Earth Science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52939"/>
              </p:ext>
            </p:extLst>
          </p:nvPr>
        </p:nvGraphicFramePr>
        <p:xfrm>
          <a:off x="477520" y="2809198"/>
          <a:ext cx="8229600" cy="2813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41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8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56557"/>
            <a:ext cx="8229600" cy="16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3300"/>
              </a:buClr>
              <a:buFont typeface="Wingdings" pitchFamily="2" charset="2"/>
              <a:buNone/>
            </a:pPr>
            <a:endParaRPr lang="en-US" sz="2400" dirty="0">
              <a:solidFill>
                <a:srgbClr val="003366"/>
              </a:solidFill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13848"/>
            <a:ext cx="8229600" cy="289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Earth’s Systems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latin typeface="Helvetica"/>
                <a:cs typeface="Helvetica"/>
              </a:rPr>
              <a:t>Geosphere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the area from the surface of Earth down to its center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4" y="3076576"/>
            <a:ext cx="4952972" cy="25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86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822960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Earth’s Systems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Atmosphere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the blanket of gases that surrounds our planet	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Hydrosphere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all the water on Earth, including the water in the atmosphere, and the permanently frozen water in the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cryosphere 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338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822960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Earth’s Systems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Biosphere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all organisms on Earth as well as the environments in which they live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598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3524250" cy="4350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Earth’s Systems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All of Earth’s systems are interdependent. Notice how water from the hydrosphere enters the atmosphere, falls to the biosphere, and soaks into the geosphere.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13" y="1502410"/>
            <a:ext cx="3541713" cy="398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4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199" y="1133338"/>
            <a:ext cx="7686675" cy="4350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Technology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Technology is not used only to make life easier. It can also make life safer.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Technology is important, not only in science, but in everyday life.	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39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11028"/>
            <a:ext cx="8229600" cy="3370472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300" b="1" dirty="0">
                <a:solidFill>
                  <a:srgbClr val="6600FF"/>
                </a:solidFill>
                <a:latin typeface="Helvetica"/>
                <a:cs typeface="Helvetica"/>
              </a:rPr>
              <a:t>Review</a:t>
            </a:r>
            <a:endParaRPr lang="en-US" sz="2800" b="1" dirty="0">
              <a:solidFill>
                <a:srgbClr val="6600FF"/>
              </a:solidFill>
              <a:latin typeface="Helvetica"/>
              <a:cs typeface="Helvetica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How do the areas of study within Earth science compare?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Earth’s systems?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the relationships among Earth’s systems?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Why is technology important?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Vocabulary</a:t>
            </a:r>
            <a:endParaRPr lang="en-US" sz="2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282570"/>
            <a:ext cx="2735533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astronomy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meteorology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geology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oceanography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0371" y="4282570"/>
            <a:ext cx="273553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environmental science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geosphere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atmosphere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2871" y="4282570"/>
            <a:ext cx="273553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hydrosphere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cryosphere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biosphere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8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8150" y="620503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6600FF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How do the areas of study within Earth science compare?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Earth’s systems?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the relationships among Earth’s systems?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Why is technology important?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</p:spTree>
    <p:extLst>
      <p:ext uri="{BB962C8B-B14F-4D97-AF65-F5344CB8AC3E}">
        <p14:creationId xmlns:p14="http://schemas.microsoft.com/office/powerpoint/2010/main" val="18766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1827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Review</a:t>
            </a:r>
          </a:p>
          <a:p>
            <a:r>
              <a:rPr lang="en-US" sz="1800" dirty="0">
                <a:latin typeface="Helvetica Light"/>
                <a:cs typeface="Helvetica Light"/>
              </a:rPr>
              <a:t>technology</a:t>
            </a: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0" y="1281827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>
                <a:latin typeface="Helvetica"/>
                <a:cs typeface="Helvetica"/>
              </a:rPr>
              <a:t>New</a:t>
            </a:r>
          </a:p>
          <a:p>
            <a:r>
              <a:rPr lang="en-US" sz="1800" dirty="0">
                <a:latin typeface="Helvetica Light"/>
                <a:cs typeface="Helvetica Light"/>
              </a:rPr>
              <a:t>astronomy</a:t>
            </a:r>
          </a:p>
          <a:p>
            <a:r>
              <a:rPr lang="en-US" sz="1800" dirty="0">
                <a:latin typeface="Helvetica Light"/>
                <a:cs typeface="Helvetica Light"/>
              </a:rPr>
              <a:t>meteorology</a:t>
            </a:r>
          </a:p>
          <a:p>
            <a:r>
              <a:rPr lang="en-US" sz="1800" dirty="0">
                <a:latin typeface="Helvetica Light"/>
                <a:cs typeface="Helvetica Light"/>
              </a:rPr>
              <a:t>geology</a:t>
            </a:r>
          </a:p>
          <a:p>
            <a:r>
              <a:rPr lang="en-US" sz="1800" dirty="0">
                <a:latin typeface="Helvetica Light"/>
                <a:cs typeface="Helvetica Light"/>
              </a:rPr>
              <a:t>oceanography</a:t>
            </a:r>
          </a:p>
          <a:p>
            <a:r>
              <a:rPr lang="en-US" sz="1800" dirty="0">
                <a:latin typeface="Helvetica Light"/>
                <a:cs typeface="Helvetica Light"/>
              </a:rPr>
              <a:t>environmental science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geosphere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atmosphere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hydrosphere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cryosphere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biosphere</a:t>
            </a: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610470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solidFill>
                  <a:srgbClr val="6600FF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</p:spTree>
    <p:extLst>
      <p:ext uri="{BB962C8B-B14F-4D97-AF65-F5344CB8AC3E}">
        <p14:creationId xmlns:p14="http://schemas.microsoft.com/office/powerpoint/2010/main" val="56901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1133345"/>
            <a:ext cx="7807911" cy="147650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Scope of Earth Science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Earth science can be broken into five major areas of specialization: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198" y="2962145"/>
            <a:ext cx="7807911" cy="147650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Astronomy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the study of objects beyond Earth’s atmosphere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33338"/>
            <a:ext cx="822960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Scope of Earth Science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Meteorology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the study of the forces and processes that cause the atmosphere to change and produce weather 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4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33338"/>
            <a:ext cx="822960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Scope of Earth Science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Geology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the study of materials that make up Earth, the processes that form and change these materials, and the history of the planet and its life-forms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822960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Scope of Earth Science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Oceanography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the study of Earth’s oceans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Environmental science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the study of the interactions of organisms and their surroundings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4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6936"/>
            <a:ext cx="8229600" cy="4178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Subspecialties of Earth Science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8" y="1527536"/>
            <a:ext cx="533400" cy="431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3D8C8-40E8-4CF6-ADAA-E6D8D167026C}"/>
              </a:ext>
            </a:extLst>
          </p:cNvPr>
          <p:cNvSpPr txBox="1"/>
          <p:nvPr/>
        </p:nvSpPr>
        <p:spPr>
          <a:xfrm>
            <a:off x="952500" y="1590004"/>
            <a:ext cx="762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34" charset="0"/>
              </a:rPr>
              <a:t>Go to your </a:t>
            </a:r>
            <a:r>
              <a:rPr lang="en-US" dirty="0" err="1">
                <a:latin typeface="Helvetica" pitchFamily="34" charset="0"/>
              </a:rPr>
              <a:t>ConnectED</a:t>
            </a:r>
            <a:r>
              <a:rPr lang="en-US" dirty="0">
                <a:latin typeface="Helvetica" pitchFamily="34" charset="0"/>
              </a:rPr>
              <a:t> resources to play </a:t>
            </a:r>
            <a:r>
              <a:rPr lang="en-US" b="1" i="1" dirty="0">
                <a:latin typeface="Helvetica" pitchFamily="34" charset="0"/>
              </a:rPr>
              <a:t>Interactive Table: Subspecialties of Earth Science.</a:t>
            </a:r>
          </a:p>
        </p:txBody>
      </p:sp>
    </p:spTree>
    <p:extLst>
      <p:ext uri="{BB962C8B-B14F-4D97-AF65-F5344CB8AC3E}">
        <p14:creationId xmlns:p14="http://schemas.microsoft.com/office/powerpoint/2010/main" val="330780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56557"/>
            <a:ext cx="8229600" cy="16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3300"/>
              </a:buClr>
              <a:buFont typeface="Wingdings" pitchFamily="2" charset="2"/>
              <a:buNone/>
            </a:pPr>
            <a:endParaRPr lang="en-US" sz="2400" dirty="0">
              <a:solidFill>
                <a:srgbClr val="003366"/>
              </a:solidFill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13848"/>
            <a:ext cx="8229600" cy="289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/>
                <a:cs typeface="Helvetica"/>
              </a:rPr>
              <a:t>Earth’s Systems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Helvetica Light"/>
                <a:cs typeface="Helvetica Light"/>
              </a:rPr>
              <a:t>Scientists who study Earth have identified four main Earth systems: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Earth Science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88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479</Words>
  <Application>Microsoft Macintosh PowerPoint</Application>
  <PresentationFormat>On-screen Show (4:3)</PresentationFormat>
  <Paragraphs>118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Helvetica Light</vt:lpstr>
      <vt:lpstr>Wingdings</vt:lpstr>
      <vt:lpstr>Office Theme</vt:lpstr>
      <vt:lpstr>Section 1:  Earth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Microsoft Office User</cp:lastModifiedBy>
  <cp:revision>127</cp:revision>
  <cp:lastPrinted>2013-07-12T13:26:11Z</cp:lastPrinted>
  <dcterms:created xsi:type="dcterms:W3CDTF">2013-07-09T14:24:31Z</dcterms:created>
  <dcterms:modified xsi:type="dcterms:W3CDTF">2020-08-20T18:30:32Z</dcterms:modified>
</cp:coreProperties>
</file>